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7"/>
  </p:notesMasterIdLst>
  <p:sldIdLst>
    <p:sldId id="2908" r:id="rId2"/>
    <p:sldId id="257" r:id="rId3"/>
    <p:sldId id="259" r:id="rId4"/>
    <p:sldId id="262" r:id="rId5"/>
    <p:sldId id="261" r:id="rId6"/>
    <p:sldId id="2913" r:id="rId7"/>
    <p:sldId id="264" r:id="rId8"/>
    <p:sldId id="2912" r:id="rId9"/>
    <p:sldId id="260" r:id="rId10"/>
    <p:sldId id="284" r:id="rId11"/>
    <p:sldId id="256" r:id="rId12"/>
    <p:sldId id="263" r:id="rId13"/>
    <p:sldId id="2918" r:id="rId14"/>
    <p:sldId id="271" r:id="rId15"/>
    <p:sldId id="2914" r:id="rId16"/>
    <p:sldId id="278" r:id="rId17"/>
    <p:sldId id="275" r:id="rId18"/>
    <p:sldId id="276" r:id="rId19"/>
    <p:sldId id="2915" r:id="rId20"/>
    <p:sldId id="2916" r:id="rId21"/>
    <p:sldId id="2917" r:id="rId22"/>
    <p:sldId id="281" r:id="rId23"/>
    <p:sldId id="272" r:id="rId24"/>
    <p:sldId id="280" r:id="rId25"/>
    <p:sldId id="266" r:id="rId26"/>
    <p:sldId id="2903" r:id="rId27"/>
    <p:sldId id="2892" r:id="rId28"/>
    <p:sldId id="2893" r:id="rId29"/>
    <p:sldId id="2894" r:id="rId30"/>
    <p:sldId id="2895" r:id="rId31"/>
    <p:sldId id="2897" r:id="rId32"/>
    <p:sldId id="2905" r:id="rId33"/>
    <p:sldId id="267" r:id="rId34"/>
    <p:sldId id="268" r:id="rId35"/>
    <p:sldId id="27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9772-E33B-4152-AC4E-05CAE37FB87C}" v="384" dt="2022-06-08T02:24:49.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89777" autoAdjust="0"/>
  </p:normalViewPr>
  <p:slideViewPr>
    <p:cSldViewPr snapToGrid="0">
      <p:cViewPr>
        <p:scale>
          <a:sx n="100" d="100"/>
          <a:sy n="100" d="100"/>
        </p:scale>
        <p:origin x="16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15B69772-E33B-4152-AC4E-05CAE37FB87C}"/>
    <pc:docChg chg="undo redo custSel addSld delSld modSld sldOrd">
      <pc:chgData name="Bardhonia Harding" userId="1e47516d-01e1-4d07-904f-2b17da643156" providerId="ADAL" clId="{15B69772-E33B-4152-AC4E-05CAE37FB87C}" dt="2022-06-08T02:29:53.122" v="2854" actId="208"/>
      <pc:docMkLst>
        <pc:docMk/>
      </pc:docMkLst>
      <pc:sldChg chg="modSp add mod">
        <pc:chgData name="Bardhonia Harding" userId="1e47516d-01e1-4d07-904f-2b17da643156" providerId="ADAL" clId="{15B69772-E33B-4152-AC4E-05CAE37FB87C}" dt="2022-06-08T02:11:49.788" v="2809" actId="27636"/>
        <pc:sldMkLst>
          <pc:docMk/>
          <pc:sldMk cId="3830135221" sldId="256"/>
        </pc:sldMkLst>
        <pc:spChg chg="mod">
          <ac:chgData name="Bardhonia Harding" userId="1e47516d-01e1-4d07-904f-2b17da643156" providerId="ADAL" clId="{15B69772-E33B-4152-AC4E-05CAE37FB87C}" dt="2022-06-08T02:11:49.787" v="2808" actId="27636"/>
          <ac:spMkLst>
            <pc:docMk/>
            <pc:sldMk cId="3830135221" sldId="256"/>
            <ac:spMk id="5" creationId="{13B92369-599A-4F81-A928-2DF2B9E096A3}"/>
          </ac:spMkLst>
        </pc:spChg>
        <pc:spChg chg="mod">
          <ac:chgData name="Bardhonia Harding" userId="1e47516d-01e1-4d07-904f-2b17da643156" providerId="ADAL" clId="{15B69772-E33B-4152-AC4E-05CAE37FB87C}" dt="2022-06-08T02:11:49.785" v="2805" actId="27636"/>
          <ac:spMkLst>
            <pc:docMk/>
            <pc:sldMk cId="3830135221" sldId="256"/>
            <ac:spMk id="6" creationId="{DDF732AD-9B2B-4AB7-A555-574842C41F0F}"/>
          </ac:spMkLst>
        </pc:spChg>
        <pc:spChg chg="mod">
          <ac:chgData name="Bardhonia Harding" userId="1e47516d-01e1-4d07-904f-2b17da643156" providerId="ADAL" clId="{15B69772-E33B-4152-AC4E-05CAE37FB87C}" dt="2022-06-08T02:11:49.788" v="2809" actId="27636"/>
          <ac:spMkLst>
            <pc:docMk/>
            <pc:sldMk cId="3830135221" sldId="256"/>
            <ac:spMk id="7" creationId="{7E698899-451C-4012-A03B-438076B22A0B}"/>
          </ac:spMkLst>
        </pc:spChg>
        <pc:spChg chg="mod">
          <ac:chgData name="Bardhonia Harding" userId="1e47516d-01e1-4d07-904f-2b17da643156" providerId="ADAL" clId="{15B69772-E33B-4152-AC4E-05CAE37FB87C}" dt="2022-06-08T02:11:49.783" v="2803" actId="27636"/>
          <ac:spMkLst>
            <pc:docMk/>
            <pc:sldMk cId="3830135221" sldId="256"/>
            <ac:spMk id="8" creationId="{1542ED92-E0E5-43BF-A314-F5F899A21C00}"/>
          </ac:spMkLst>
        </pc:spChg>
        <pc:spChg chg="mod">
          <ac:chgData name="Bardhonia Harding" userId="1e47516d-01e1-4d07-904f-2b17da643156" providerId="ADAL" clId="{15B69772-E33B-4152-AC4E-05CAE37FB87C}" dt="2022-06-08T02:11:49.786" v="2806" actId="27636"/>
          <ac:spMkLst>
            <pc:docMk/>
            <pc:sldMk cId="3830135221" sldId="256"/>
            <ac:spMk id="9" creationId="{A45D0C56-3BA5-487F-850D-EDB088C97387}"/>
          </ac:spMkLst>
        </pc:spChg>
        <pc:spChg chg="mod">
          <ac:chgData name="Bardhonia Harding" userId="1e47516d-01e1-4d07-904f-2b17da643156" providerId="ADAL" clId="{15B69772-E33B-4152-AC4E-05CAE37FB87C}" dt="2022-06-08T02:11:49.782" v="2802" actId="27636"/>
          <ac:spMkLst>
            <pc:docMk/>
            <pc:sldMk cId="3830135221" sldId="256"/>
            <ac:spMk id="10" creationId="{7F91FCB5-969A-4197-B988-F9A876336008}"/>
          </ac:spMkLst>
        </pc:spChg>
        <pc:spChg chg="mod">
          <ac:chgData name="Bardhonia Harding" userId="1e47516d-01e1-4d07-904f-2b17da643156" providerId="ADAL" clId="{15B69772-E33B-4152-AC4E-05CAE37FB87C}" dt="2022-06-08T02:11:49.781" v="2801" actId="27636"/>
          <ac:spMkLst>
            <pc:docMk/>
            <pc:sldMk cId="3830135221" sldId="256"/>
            <ac:spMk id="11" creationId="{168B0C2B-3695-4D6A-AED2-61B1E08049F0}"/>
          </ac:spMkLst>
        </pc:spChg>
        <pc:spChg chg="mod">
          <ac:chgData name="Bardhonia Harding" userId="1e47516d-01e1-4d07-904f-2b17da643156" providerId="ADAL" clId="{15B69772-E33B-4152-AC4E-05CAE37FB87C}" dt="2022-06-08T02:11:49.787" v="2807" actId="27636"/>
          <ac:spMkLst>
            <pc:docMk/>
            <pc:sldMk cId="3830135221" sldId="256"/>
            <ac:spMk id="12" creationId="{1B10BBD8-0C9D-4B4E-855D-EE1802746879}"/>
          </ac:spMkLst>
        </pc:spChg>
        <pc:spChg chg="mod">
          <ac:chgData name="Bardhonia Harding" userId="1e47516d-01e1-4d07-904f-2b17da643156" providerId="ADAL" clId="{15B69772-E33B-4152-AC4E-05CAE37FB87C}" dt="2022-06-08T02:11:49.784" v="2804" actId="27636"/>
          <ac:spMkLst>
            <pc:docMk/>
            <pc:sldMk cId="3830135221" sldId="256"/>
            <ac:spMk id="13" creationId="{CA59AE5F-3A9D-4E5B-BE20-3802EE56C05F}"/>
          </ac:spMkLst>
        </pc:spChg>
      </pc:sldChg>
      <pc:sldChg chg="addSp delSp modSp del mod delDesignElem chgLayout">
        <pc:chgData name="Bardhonia Harding" userId="1e47516d-01e1-4d07-904f-2b17da643156" providerId="ADAL" clId="{15B69772-E33B-4152-AC4E-05CAE37FB87C}" dt="2022-06-08T00:55:09.592" v="2257" actId="47"/>
        <pc:sldMkLst>
          <pc:docMk/>
          <pc:sldMk cId="4062056295" sldId="256"/>
        </pc:sldMkLst>
        <pc:spChg chg="mod ord">
          <ac:chgData name="Bardhonia Harding" userId="1e47516d-01e1-4d07-904f-2b17da643156" providerId="ADAL" clId="{15B69772-E33B-4152-AC4E-05CAE37FB87C}" dt="2022-06-08T00:50:20.872" v="2230" actId="700"/>
          <ac:spMkLst>
            <pc:docMk/>
            <pc:sldMk cId="4062056295" sldId="256"/>
            <ac:spMk id="2" creationId="{00000000-0000-0000-0000-000000000000}"/>
          </ac:spMkLst>
        </pc:spChg>
        <pc:spChg chg="mod ord">
          <ac:chgData name="Bardhonia Harding" userId="1e47516d-01e1-4d07-904f-2b17da643156" providerId="ADAL" clId="{15B69772-E33B-4152-AC4E-05CAE37FB87C}" dt="2022-06-08T00:50:20.872" v="2230" actId="700"/>
          <ac:spMkLst>
            <pc:docMk/>
            <pc:sldMk cId="4062056295" sldId="256"/>
            <ac:spMk id="3" creationId="{00000000-0000-0000-0000-000000000000}"/>
          </ac:spMkLst>
        </pc:spChg>
        <pc:spChg chg="del">
          <ac:chgData name="Bardhonia Harding" userId="1e47516d-01e1-4d07-904f-2b17da643156" providerId="ADAL" clId="{15B69772-E33B-4152-AC4E-05CAE37FB87C}" dt="2022-06-08T00:50:20.872" v="2230" actId="700"/>
          <ac:spMkLst>
            <pc:docMk/>
            <pc:sldMk cId="4062056295" sldId="256"/>
            <ac:spMk id="12" creationId="{9070364C-740F-4A4B-AA8B-7FD7069B7A9A}"/>
          </ac:spMkLst>
        </pc:spChg>
        <pc:picChg chg="add mod">
          <ac:chgData name="Bardhonia Harding" userId="1e47516d-01e1-4d07-904f-2b17da643156" providerId="ADAL" clId="{15B69772-E33B-4152-AC4E-05CAE37FB87C}" dt="2022-06-08T00:51:41.370" v="2234" actId="1076"/>
          <ac:picMkLst>
            <pc:docMk/>
            <pc:sldMk cId="4062056295" sldId="256"/>
            <ac:picMk id="2050" creationId="{C95098EB-9F07-4F37-AF35-16151289C026}"/>
          </ac:picMkLst>
        </pc:picChg>
      </pc:sldChg>
      <pc:sldChg chg="addSp delSp modSp mod">
        <pc:chgData name="Bardhonia Harding" userId="1e47516d-01e1-4d07-904f-2b17da643156" providerId="ADAL" clId="{15B69772-E33B-4152-AC4E-05CAE37FB87C}" dt="2022-06-08T01:44:16.108" v="2666" actId="1036"/>
        <pc:sldMkLst>
          <pc:docMk/>
          <pc:sldMk cId="4285961738" sldId="257"/>
        </pc:sldMkLst>
        <pc:spChg chg="mod">
          <ac:chgData name="Bardhonia Harding" userId="1e47516d-01e1-4d07-904f-2b17da643156" providerId="ADAL" clId="{15B69772-E33B-4152-AC4E-05CAE37FB87C}" dt="2022-06-07T23:24:05.876" v="193" actId="403"/>
          <ac:spMkLst>
            <pc:docMk/>
            <pc:sldMk cId="4285961738" sldId="257"/>
            <ac:spMk id="33" creationId="{00000000-0000-0000-0000-000000000000}"/>
          </ac:spMkLst>
        </pc:spChg>
        <pc:picChg chg="add del mod">
          <ac:chgData name="Bardhonia Harding" userId="1e47516d-01e1-4d07-904f-2b17da643156" providerId="ADAL" clId="{15B69772-E33B-4152-AC4E-05CAE37FB87C}" dt="2022-06-08T01:44:16.108" v="2666" actId="1036"/>
          <ac:picMkLst>
            <pc:docMk/>
            <pc:sldMk cId="4285961738" sldId="257"/>
            <ac:picMk id="1026" creationId="{0327CC19-3C01-4475-AEE1-594B0032D496}"/>
          </ac:picMkLst>
        </pc:picChg>
        <pc:picChg chg="add del mod">
          <ac:chgData name="Bardhonia Harding" userId="1e47516d-01e1-4d07-904f-2b17da643156" providerId="ADAL" clId="{15B69772-E33B-4152-AC4E-05CAE37FB87C}" dt="2022-06-07T23:23:53.020" v="190"/>
          <ac:picMkLst>
            <pc:docMk/>
            <pc:sldMk cId="4285961738" sldId="257"/>
            <ac:picMk id="1028" creationId="{07BA6921-E96E-48D7-86E6-1E7D0ADEC4BF}"/>
          </ac:picMkLst>
        </pc:picChg>
      </pc:sldChg>
      <pc:sldChg chg="addSp delSp modSp mod modShow">
        <pc:chgData name="Bardhonia Harding" userId="1e47516d-01e1-4d07-904f-2b17da643156" providerId="ADAL" clId="{15B69772-E33B-4152-AC4E-05CAE37FB87C}" dt="2022-06-07T23:37:51.207" v="468" actId="729"/>
        <pc:sldMkLst>
          <pc:docMk/>
          <pc:sldMk cId="3433966337" sldId="259"/>
        </pc:sldMkLst>
        <pc:spChg chg="add del mod">
          <ac:chgData name="Bardhonia Harding" userId="1e47516d-01e1-4d07-904f-2b17da643156" providerId="ADAL" clId="{15B69772-E33B-4152-AC4E-05CAE37FB87C}" dt="2022-06-07T23:37:39.689" v="467" actId="478"/>
          <ac:spMkLst>
            <pc:docMk/>
            <pc:sldMk cId="3433966337" sldId="259"/>
            <ac:spMk id="3" creationId="{7A9215EE-D788-44BB-9726-F0C5352A22BD}"/>
          </ac:spMkLst>
        </pc:spChg>
      </pc:sldChg>
      <pc:sldChg chg="addSp modSp mod ord modShow">
        <pc:chgData name="Bardhonia Harding" userId="1e47516d-01e1-4d07-904f-2b17da643156" providerId="ADAL" clId="{15B69772-E33B-4152-AC4E-05CAE37FB87C}" dt="2022-06-07T23:39:07.779" v="469" actId="729"/>
        <pc:sldMkLst>
          <pc:docMk/>
          <pc:sldMk cId="4157932066" sldId="260"/>
        </pc:sldMkLst>
        <pc:spChg chg="add mod">
          <ac:chgData name="Bardhonia Harding" userId="1e47516d-01e1-4d07-904f-2b17da643156" providerId="ADAL" clId="{15B69772-E33B-4152-AC4E-05CAE37FB87C}" dt="2022-06-06T23:49:19.237" v="40" actId="1076"/>
          <ac:spMkLst>
            <pc:docMk/>
            <pc:sldMk cId="4157932066" sldId="260"/>
            <ac:spMk id="6" creationId="{38A6D82F-102A-4902-9680-4A602709E8E4}"/>
          </ac:spMkLst>
        </pc:spChg>
      </pc:sldChg>
      <pc:sldChg chg="addSp delSp modSp mod ord setBg setClrOvrMap">
        <pc:chgData name="Bardhonia Harding" userId="1e47516d-01e1-4d07-904f-2b17da643156" providerId="ADAL" clId="{15B69772-E33B-4152-AC4E-05CAE37FB87C}" dt="2022-06-08T01:55:42.930" v="2736"/>
        <pc:sldMkLst>
          <pc:docMk/>
          <pc:sldMk cId="1112451454" sldId="261"/>
        </pc:sldMkLst>
        <pc:spChg chg="mod">
          <ac:chgData name="Bardhonia Harding" userId="1e47516d-01e1-4d07-904f-2b17da643156" providerId="ADAL" clId="{15B69772-E33B-4152-AC4E-05CAE37FB87C}" dt="2022-06-08T01:47:45.796" v="2684" actId="26606"/>
          <ac:spMkLst>
            <pc:docMk/>
            <pc:sldMk cId="1112451454" sldId="261"/>
            <ac:spMk id="2" creationId="{00000000-0000-0000-0000-000000000000}"/>
          </ac:spMkLst>
        </pc:spChg>
        <pc:spChg chg="add del">
          <ac:chgData name="Bardhonia Harding" userId="1e47516d-01e1-4d07-904f-2b17da643156" providerId="ADAL" clId="{15B69772-E33B-4152-AC4E-05CAE37FB87C}" dt="2022-06-08T01:47:23.203" v="2679" actId="26606"/>
          <ac:spMkLst>
            <pc:docMk/>
            <pc:sldMk cId="1112451454" sldId="261"/>
            <ac:spMk id="3076" creationId="{D6EA1A26-163F-4F15-91F4-F2C51AC9C106}"/>
          </ac:spMkLst>
        </pc:spChg>
        <pc:spChg chg="add del">
          <ac:chgData name="Bardhonia Harding" userId="1e47516d-01e1-4d07-904f-2b17da643156" providerId="ADAL" clId="{15B69772-E33B-4152-AC4E-05CAE37FB87C}" dt="2022-06-08T01:46:53.262" v="2673" actId="26606"/>
          <ac:spMkLst>
            <pc:docMk/>
            <pc:sldMk cId="1112451454" sldId="261"/>
            <ac:spMk id="3079" creationId="{7D2BFFD5-490F-4B45-91F2-6B826FBAD4E3}"/>
          </ac:spMkLst>
        </pc:spChg>
        <pc:graphicFrameChg chg="mod ord modGraphic">
          <ac:chgData name="Bardhonia Harding" userId="1e47516d-01e1-4d07-904f-2b17da643156" providerId="ADAL" clId="{15B69772-E33B-4152-AC4E-05CAE37FB87C}" dt="2022-06-08T01:55:42.930" v="2736"/>
          <ac:graphicFrameMkLst>
            <pc:docMk/>
            <pc:sldMk cId="1112451454" sldId="261"/>
            <ac:graphicFrameMk id="5" creationId="{285BAA26-A8BC-4A08-1ABA-0EC569A64C30}"/>
          </ac:graphicFrameMkLst>
        </pc:graphicFrameChg>
        <pc:picChg chg="add mod ord">
          <ac:chgData name="Bardhonia Harding" userId="1e47516d-01e1-4d07-904f-2b17da643156" providerId="ADAL" clId="{15B69772-E33B-4152-AC4E-05CAE37FB87C}" dt="2022-06-08T01:48:07.172" v="2687" actId="14100"/>
          <ac:picMkLst>
            <pc:docMk/>
            <pc:sldMk cId="1112451454" sldId="261"/>
            <ac:picMk id="3074" creationId="{04BA864F-8EB3-457F-AEC5-C77C0311D754}"/>
          </ac:picMkLst>
        </pc:picChg>
        <pc:cxnChg chg="add del">
          <ac:chgData name="Bardhonia Harding" userId="1e47516d-01e1-4d07-904f-2b17da643156" providerId="ADAL" clId="{15B69772-E33B-4152-AC4E-05CAE37FB87C}" dt="2022-06-08T01:46:53.262" v="2673" actId="26606"/>
          <ac:cxnSpMkLst>
            <pc:docMk/>
            <pc:sldMk cId="1112451454" sldId="261"/>
            <ac:cxnSpMk id="3081" creationId="{6C6CF9A5-BEA4-4284-A8B5-D033E5B4BE3F}"/>
          </ac:cxnSpMkLst>
        </pc:cxnChg>
      </pc:sldChg>
      <pc:sldChg chg="modSp mod">
        <pc:chgData name="Bardhonia Harding" userId="1e47516d-01e1-4d07-904f-2b17da643156" providerId="ADAL" clId="{15B69772-E33B-4152-AC4E-05CAE37FB87C}" dt="2022-06-08T02:29:53.122" v="2854" actId="208"/>
        <pc:sldMkLst>
          <pc:docMk/>
          <pc:sldMk cId="155880079" sldId="262"/>
        </pc:sldMkLst>
        <pc:spChg chg="mod">
          <ac:chgData name="Bardhonia Harding" userId="1e47516d-01e1-4d07-904f-2b17da643156" providerId="ADAL" clId="{15B69772-E33B-4152-AC4E-05CAE37FB87C}" dt="2022-06-08T02:29:47.211" v="2853" actId="208"/>
          <ac:spMkLst>
            <pc:docMk/>
            <pc:sldMk cId="155880079" sldId="262"/>
            <ac:spMk id="28" creationId="{863BE7C5-2564-4229-B179-87126A2D6D12}"/>
          </ac:spMkLst>
        </pc:spChg>
        <pc:spChg chg="mod">
          <ac:chgData name="Bardhonia Harding" userId="1e47516d-01e1-4d07-904f-2b17da643156" providerId="ADAL" clId="{15B69772-E33B-4152-AC4E-05CAE37FB87C}" dt="2022-06-08T02:29:53.122" v="2854" actId="208"/>
          <ac:spMkLst>
            <pc:docMk/>
            <pc:sldMk cId="155880079" sldId="262"/>
            <ac:spMk id="31" creationId="{3D0A74E4-B9B0-46B2-BCCA-1B0D11AD75C1}"/>
          </ac:spMkLst>
        </pc:spChg>
        <pc:spChg chg="mod">
          <ac:chgData name="Bardhonia Harding" userId="1e47516d-01e1-4d07-904f-2b17da643156" providerId="ADAL" clId="{15B69772-E33B-4152-AC4E-05CAE37FB87C}" dt="2022-06-08T00:47:19.467" v="2223" actId="20577"/>
          <ac:spMkLst>
            <pc:docMk/>
            <pc:sldMk cId="155880079" sldId="262"/>
            <ac:spMk id="35" creationId="{C15F6E9E-71A6-4180-B447-E4B335D72022}"/>
          </ac:spMkLst>
        </pc:spChg>
      </pc:sldChg>
      <pc:sldChg chg="ord">
        <pc:chgData name="Bardhonia Harding" userId="1e47516d-01e1-4d07-904f-2b17da643156" providerId="ADAL" clId="{15B69772-E33B-4152-AC4E-05CAE37FB87C}" dt="2022-06-06T23:44:05.142" v="1"/>
        <pc:sldMkLst>
          <pc:docMk/>
          <pc:sldMk cId="2237916067" sldId="263"/>
        </pc:sldMkLst>
      </pc:sldChg>
      <pc:sldChg chg="addSp delSp modSp mod ord setBg setClrOvrMap">
        <pc:chgData name="Bardhonia Harding" userId="1e47516d-01e1-4d07-904f-2b17da643156" providerId="ADAL" clId="{15B69772-E33B-4152-AC4E-05CAE37FB87C}" dt="2022-06-08T02:09:19.997" v="2796" actId="403"/>
        <pc:sldMkLst>
          <pc:docMk/>
          <pc:sldMk cId="2568113097" sldId="264"/>
        </pc:sldMkLst>
        <pc:spChg chg="mod ord">
          <ac:chgData name="Bardhonia Harding" userId="1e47516d-01e1-4d07-904f-2b17da643156" providerId="ADAL" clId="{15B69772-E33B-4152-AC4E-05CAE37FB87C}" dt="2022-06-08T02:01:33.516" v="2744" actId="26606"/>
          <ac:spMkLst>
            <pc:docMk/>
            <pc:sldMk cId="2568113097" sldId="264"/>
            <ac:spMk id="2" creationId="{00000000-0000-0000-0000-000000000000}"/>
          </ac:spMkLst>
        </pc:spChg>
        <pc:spChg chg="add del mod ord">
          <ac:chgData name="Bardhonia Harding" userId="1e47516d-01e1-4d07-904f-2b17da643156" providerId="ADAL" clId="{15B69772-E33B-4152-AC4E-05CAE37FB87C}" dt="2022-06-08T02:09:19.997" v="2796" actId="403"/>
          <ac:spMkLst>
            <pc:docMk/>
            <pc:sldMk cId="2568113097" sldId="264"/>
            <ac:spMk id="3" creationId="{00000000-0000-0000-0000-000000000000}"/>
          </ac:spMkLst>
        </pc:spChg>
        <pc:spChg chg="add del mod">
          <ac:chgData name="Bardhonia Harding" userId="1e47516d-01e1-4d07-904f-2b17da643156" providerId="ADAL" clId="{15B69772-E33B-4152-AC4E-05CAE37FB87C}" dt="2022-06-07T00:14:18.790" v="73" actId="478"/>
          <ac:spMkLst>
            <pc:docMk/>
            <pc:sldMk cId="2568113097" sldId="264"/>
            <ac:spMk id="7" creationId="{E8EE37FD-57C1-4755-9FB0-D1A09A903334}"/>
          </ac:spMkLst>
        </pc:spChg>
        <pc:spChg chg="add del">
          <ac:chgData name="Bardhonia Harding" userId="1e47516d-01e1-4d07-904f-2b17da643156" providerId="ADAL" clId="{15B69772-E33B-4152-AC4E-05CAE37FB87C}" dt="2022-06-07T00:17:56.149" v="109" actId="26606"/>
          <ac:spMkLst>
            <pc:docMk/>
            <pc:sldMk cId="2568113097" sldId="264"/>
            <ac:spMk id="8" creationId="{888FA52F-675E-4661-BA16-455C93943049}"/>
          </ac:spMkLst>
        </pc:spChg>
        <pc:spChg chg="add del">
          <ac:chgData name="Bardhonia Harding" userId="1e47516d-01e1-4d07-904f-2b17da643156" providerId="ADAL" clId="{15B69772-E33B-4152-AC4E-05CAE37FB87C}" dt="2022-06-07T00:17:46.434" v="100" actId="26606"/>
          <ac:spMkLst>
            <pc:docMk/>
            <pc:sldMk cId="2568113097" sldId="264"/>
            <ac:spMk id="15" creationId="{8E7CFAA6-1DBB-43B0-BD82-2FB83CF4E4A4}"/>
          </ac:spMkLst>
        </pc:spChg>
        <pc:spChg chg="add del">
          <ac:chgData name="Bardhonia Harding" userId="1e47516d-01e1-4d07-904f-2b17da643156" providerId="ADAL" clId="{15B69772-E33B-4152-AC4E-05CAE37FB87C}" dt="2022-06-07T00:17:47.813" v="102" actId="26606"/>
          <ac:spMkLst>
            <pc:docMk/>
            <pc:sldMk cId="2568113097" sldId="264"/>
            <ac:spMk id="19" creationId="{788D80A3-503A-400A-9D7F-99EC3CE0654D}"/>
          </ac:spMkLst>
        </pc:spChg>
        <pc:spChg chg="add del">
          <ac:chgData name="Bardhonia Harding" userId="1e47516d-01e1-4d07-904f-2b17da643156" providerId="ADAL" clId="{15B69772-E33B-4152-AC4E-05CAE37FB87C}" dt="2022-06-07T00:17:49.752" v="104" actId="26606"/>
          <ac:spMkLst>
            <pc:docMk/>
            <pc:sldMk cId="2568113097" sldId="264"/>
            <ac:spMk id="21" creationId="{7354C0EE-CF6F-41B8-ABB8-549A512AF4D4}"/>
          </ac:spMkLst>
        </pc:spChg>
        <pc:spChg chg="add del">
          <ac:chgData name="Bardhonia Harding" userId="1e47516d-01e1-4d07-904f-2b17da643156" providerId="ADAL" clId="{15B69772-E33B-4152-AC4E-05CAE37FB87C}" dt="2022-06-07T00:17:49.752" v="104" actId="26606"/>
          <ac:spMkLst>
            <pc:docMk/>
            <pc:sldMk cId="2568113097" sldId="264"/>
            <ac:spMk id="22" creationId="{7C7E1896-2992-48D4-85AC-95AB8AB147EA}"/>
          </ac:spMkLst>
        </pc:spChg>
        <pc:spChg chg="add del">
          <ac:chgData name="Bardhonia Harding" userId="1e47516d-01e1-4d07-904f-2b17da643156" providerId="ADAL" clId="{15B69772-E33B-4152-AC4E-05CAE37FB87C}" dt="2022-06-07T00:17:53.376" v="106" actId="26606"/>
          <ac:spMkLst>
            <pc:docMk/>
            <pc:sldMk cId="2568113097" sldId="264"/>
            <ac:spMk id="24" creationId="{67218665-EA77-40EC-8172-4F17E2DEDB3D}"/>
          </ac:spMkLst>
        </pc:spChg>
        <pc:spChg chg="add del">
          <ac:chgData name="Bardhonia Harding" userId="1e47516d-01e1-4d07-904f-2b17da643156" providerId="ADAL" clId="{15B69772-E33B-4152-AC4E-05CAE37FB87C}" dt="2022-06-07T00:17:56.144" v="108" actId="26606"/>
          <ac:spMkLst>
            <pc:docMk/>
            <pc:sldMk cId="2568113097" sldId="264"/>
            <ac:spMk id="26" creationId="{110524E9-E361-435E-93CC-D891398D1EE8}"/>
          </ac:spMkLst>
        </pc:spChg>
        <pc:spChg chg="add del">
          <ac:chgData name="Bardhonia Harding" userId="1e47516d-01e1-4d07-904f-2b17da643156" providerId="ADAL" clId="{15B69772-E33B-4152-AC4E-05CAE37FB87C}" dt="2022-06-07T00:17:56.144" v="108" actId="26606"/>
          <ac:spMkLst>
            <pc:docMk/>
            <pc:sldMk cId="2568113097" sldId="264"/>
            <ac:spMk id="27" creationId="{AD6F6937-3B5A-4391-9F37-58A571B362A9}"/>
          </ac:spMkLst>
        </pc:spChg>
        <pc:spChg chg="add del">
          <ac:chgData name="Bardhonia Harding" userId="1e47516d-01e1-4d07-904f-2b17da643156" providerId="ADAL" clId="{15B69772-E33B-4152-AC4E-05CAE37FB87C}" dt="2022-06-07T00:17:56.144" v="108" actId="26606"/>
          <ac:spMkLst>
            <pc:docMk/>
            <pc:sldMk cId="2568113097" sldId="264"/>
            <ac:spMk id="28" creationId="{C962AC3C-FEB4-4C6A-8CA6-D570CD0098A9}"/>
          </ac:spMkLst>
        </pc:spChg>
        <pc:spChg chg="add del">
          <ac:chgData name="Bardhonia Harding" userId="1e47516d-01e1-4d07-904f-2b17da643156" providerId="ADAL" clId="{15B69772-E33B-4152-AC4E-05CAE37FB87C}" dt="2022-06-08T02:01:12.060" v="2742" actId="26606"/>
          <ac:spMkLst>
            <pc:docMk/>
            <pc:sldMk cId="2568113097" sldId="264"/>
            <ac:spMk id="30" creationId="{888FA52F-675E-4661-BA16-455C93943049}"/>
          </ac:spMkLst>
        </pc:spChg>
        <pc:spChg chg="add del">
          <ac:chgData name="Bardhonia Harding" userId="1e47516d-01e1-4d07-904f-2b17da643156" providerId="ADAL" clId="{15B69772-E33B-4152-AC4E-05CAE37FB87C}" dt="2022-06-08T02:01:33.519" v="2745" actId="26606"/>
          <ac:spMkLst>
            <pc:docMk/>
            <pc:sldMk cId="2568113097" sldId="264"/>
            <ac:spMk id="36" creationId="{D6EA1A26-163F-4F15-91F4-F2C51AC9C106}"/>
          </ac:spMkLst>
        </pc:spChg>
        <pc:spChg chg="add del">
          <ac:chgData name="Bardhonia Harding" userId="1e47516d-01e1-4d07-904f-2b17da643156" providerId="ADAL" clId="{15B69772-E33B-4152-AC4E-05CAE37FB87C}" dt="2022-06-08T02:01:33.516" v="2744" actId="26606"/>
          <ac:spMkLst>
            <pc:docMk/>
            <pc:sldMk cId="2568113097" sldId="264"/>
            <ac:spMk id="41" creationId="{7D2BFFD5-490F-4B45-91F2-6B826FBAD4E3}"/>
          </ac:spMkLst>
        </pc:spChg>
        <pc:spChg chg="add del">
          <ac:chgData name="Bardhonia Harding" userId="1e47516d-01e1-4d07-904f-2b17da643156" providerId="ADAL" clId="{15B69772-E33B-4152-AC4E-05CAE37FB87C}" dt="2022-06-08T02:07:12.061" v="2787" actId="26606"/>
          <ac:spMkLst>
            <pc:docMk/>
            <pc:sldMk cId="2568113097" sldId="264"/>
            <ac:spMk id="45" creationId="{D6EA1A26-163F-4F15-91F4-F2C51AC9C106}"/>
          </ac:spMkLst>
        </pc:spChg>
        <pc:spChg chg="add">
          <ac:chgData name="Bardhonia Harding" userId="1e47516d-01e1-4d07-904f-2b17da643156" providerId="ADAL" clId="{15B69772-E33B-4152-AC4E-05CAE37FB87C}" dt="2022-06-08T02:07:12.061" v="2787" actId="26606"/>
          <ac:spMkLst>
            <pc:docMk/>
            <pc:sldMk cId="2568113097" sldId="264"/>
            <ac:spMk id="50" creationId="{07CEFFDD-605F-41E2-8017-6484074C5CAA}"/>
          </ac:spMkLst>
        </pc:spChg>
        <pc:graphicFrameChg chg="add del mod modGraphic">
          <ac:chgData name="Bardhonia Harding" userId="1e47516d-01e1-4d07-904f-2b17da643156" providerId="ADAL" clId="{15B69772-E33B-4152-AC4E-05CAE37FB87C}" dt="2022-06-07T23:36:28.806" v="465" actId="26606"/>
          <ac:graphicFrameMkLst>
            <pc:docMk/>
            <pc:sldMk cId="2568113097" sldId="264"/>
            <ac:graphicFrameMk id="33" creationId="{BCA2AF4B-5F4B-01A8-51F9-64E65BAA22CB}"/>
          </ac:graphicFrameMkLst>
        </pc:graphicFrameChg>
        <pc:picChg chg="add mod">
          <ac:chgData name="Bardhonia Harding" userId="1e47516d-01e1-4d07-904f-2b17da643156" providerId="ADAL" clId="{15B69772-E33B-4152-AC4E-05CAE37FB87C}" dt="2022-06-08T02:01:33.519" v="2745" actId="26606"/>
          <ac:picMkLst>
            <pc:docMk/>
            <pc:sldMk cId="2568113097" sldId="264"/>
            <ac:picMk id="4" creationId="{4E983C5E-37C6-46AB-A2E8-30DE1F642EFC}"/>
          </ac:picMkLst>
        </pc:picChg>
        <pc:picChg chg="add del mod">
          <ac:chgData name="Bardhonia Harding" userId="1e47516d-01e1-4d07-904f-2b17da643156" providerId="ADAL" clId="{15B69772-E33B-4152-AC4E-05CAE37FB87C}" dt="2022-06-08T02:05:36.523" v="2785" actId="478"/>
          <ac:picMkLst>
            <pc:docMk/>
            <pc:sldMk cId="2568113097" sldId="264"/>
            <ac:picMk id="12" creationId="{6AE858F0-460B-4EDF-A19D-05E488BE404D}"/>
          </ac:picMkLst>
        </pc:picChg>
        <pc:cxnChg chg="add del">
          <ac:chgData name="Bardhonia Harding" userId="1e47516d-01e1-4d07-904f-2b17da643156" providerId="ADAL" clId="{15B69772-E33B-4152-AC4E-05CAE37FB87C}" dt="2022-06-07T00:17:56.149" v="109" actId="26606"/>
          <ac:cxnSpMkLst>
            <pc:docMk/>
            <pc:sldMk cId="2568113097" sldId="264"/>
            <ac:cxnSpMk id="10" creationId="{07BC4E14-913C-46C0-ABF7-BDDAEC08A367}"/>
          </ac:cxnSpMkLst>
        </pc:cxnChg>
        <pc:cxnChg chg="add del">
          <ac:chgData name="Bardhonia Harding" userId="1e47516d-01e1-4d07-904f-2b17da643156" providerId="ADAL" clId="{15B69772-E33B-4152-AC4E-05CAE37FB87C}" dt="2022-06-07T00:17:46.434" v="100" actId="26606"/>
          <ac:cxnSpMkLst>
            <pc:docMk/>
            <pc:sldMk cId="2568113097" sldId="264"/>
            <ac:cxnSpMk id="17" creationId="{9E13708B-D2E3-41E3-BD49-F910056473ED}"/>
          </ac:cxnSpMkLst>
        </pc:cxnChg>
        <pc:cxnChg chg="add del">
          <ac:chgData name="Bardhonia Harding" userId="1e47516d-01e1-4d07-904f-2b17da643156" providerId="ADAL" clId="{15B69772-E33B-4152-AC4E-05CAE37FB87C}" dt="2022-06-08T02:01:12.060" v="2742" actId="26606"/>
          <ac:cxnSpMkLst>
            <pc:docMk/>
            <pc:sldMk cId="2568113097" sldId="264"/>
            <ac:cxnSpMk id="31" creationId="{07BC4E14-913C-46C0-ABF7-BDDAEC08A367}"/>
          </ac:cxnSpMkLst>
        </pc:cxnChg>
        <pc:cxnChg chg="add del">
          <ac:chgData name="Bardhonia Harding" userId="1e47516d-01e1-4d07-904f-2b17da643156" providerId="ADAL" clId="{15B69772-E33B-4152-AC4E-05CAE37FB87C}" dt="2022-06-08T02:01:33.516" v="2744" actId="26606"/>
          <ac:cxnSpMkLst>
            <pc:docMk/>
            <pc:sldMk cId="2568113097" sldId="264"/>
            <ac:cxnSpMk id="43" creationId="{6C6CF9A5-BEA4-4284-A8B5-D033E5B4BE3F}"/>
          </ac:cxnSpMkLst>
        </pc:cxnChg>
      </pc:sldChg>
      <pc:sldChg chg="addSp delSp modSp add del mod setBg">
        <pc:chgData name="Bardhonia Harding" userId="1e47516d-01e1-4d07-904f-2b17da643156" providerId="ADAL" clId="{15B69772-E33B-4152-AC4E-05CAE37FB87C}" dt="2022-06-08T02:10:32.807" v="2799" actId="26606"/>
        <pc:sldMkLst>
          <pc:docMk/>
          <pc:sldMk cId="40047285" sldId="267"/>
        </pc:sldMkLst>
        <pc:spChg chg="mod">
          <ac:chgData name="Bardhonia Harding" userId="1e47516d-01e1-4d07-904f-2b17da643156" providerId="ADAL" clId="{15B69772-E33B-4152-AC4E-05CAE37FB87C}" dt="2022-06-08T02:10:32.807" v="2799" actId="26606"/>
          <ac:spMkLst>
            <pc:docMk/>
            <pc:sldMk cId="40047285" sldId="267"/>
            <ac:spMk id="2" creationId="{00000000-0000-0000-0000-000000000000}"/>
          </ac:spMkLst>
        </pc:spChg>
        <pc:spChg chg="add del">
          <ac:chgData name="Bardhonia Harding" userId="1e47516d-01e1-4d07-904f-2b17da643156" providerId="ADAL" clId="{15B69772-E33B-4152-AC4E-05CAE37FB87C}" dt="2022-06-08T02:10:32.783" v="2798" actId="26606"/>
          <ac:spMkLst>
            <pc:docMk/>
            <pc:sldMk cId="40047285" sldId="267"/>
            <ac:spMk id="11" creationId="{D87AB319-64C0-4E2D-B1CD-0A970301BEEA}"/>
          </ac:spMkLst>
        </pc:spChg>
        <pc:spChg chg="add del">
          <ac:chgData name="Bardhonia Harding" userId="1e47516d-01e1-4d07-904f-2b17da643156" providerId="ADAL" clId="{15B69772-E33B-4152-AC4E-05CAE37FB87C}" dt="2022-06-08T02:10:32.783" v="2798" actId="26606"/>
          <ac:spMkLst>
            <pc:docMk/>
            <pc:sldMk cId="40047285" sldId="267"/>
            <ac:spMk id="13" creationId="{BEB1B515-F9F4-43DB-9558-A4C5ABBBFB91}"/>
          </ac:spMkLst>
        </pc:spChg>
        <pc:spChg chg="add del">
          <ac:chgData name="Bardhonia Harding" userId="1e47516d-01e1-4d07-904f-2b17da643156" providerId="ADAL" clId="{15B69772-E33B-4152-AC4E-05CAE37FB87C}" dt="2022-06-08T02:10:32.783" v="2798" actId="26606"/>
          <ac:spMkLst>
            <pc:docMk/>
            <pc:sldMk cId="40047285" sldId="267"/>
            <ac:spMk id="15" creationId="{82C9528F-903F-4F75-99E3-CC588843E0CA}"/>
          </ac:spMkLst>
        </pc:spChg>
        <pc:spChg chg="add">
          <ac:chgData name="Bardhonia Harding" userId="1e47516d-01e1-4d07-904f-2b17da643156" providerId="ADAL" clId="{15B69772-E33B-4152-AC4E-05CAE37FB87C}" dt="2022-06-08T02:10:32.807" v="2799" actId="26606"/>
          <ac:spMkLst>
            <pc:docMk/>
            <pc:sldMk cId="40047285" sldId="267"/>
            <ac:spMk id="17" creationId="{D87AB319-64C0-4E2D-B1CD-0A970301BEEA}"/>
          </ac:spMkLst>
        </pc:spChg>
        <pc:spChg chg="add">
          <ac:chgData name="Bardhonia Harding" userId="1e47516d-01e1-4d07-904f-2b17da643156" providerId="ADAL" clId="{15B69772-E33B-4152-AC4E-05CAE37FB87C}" dt="2022-06-08T02:10:32.807" v="2799" actId="26606"/>
          <ac:spMkLst>
            <pc:docMk/>
            <pc:sldMk cId="40047285" sldId="267"/>
            <ac:spMk id="18" creationId="{F4AA0C77-4ECE-4BEE-B093-4D8E915D17CE}"/>
          </ac:spMkLst>
        </pc:spChg>
        <pc:spChg chg="add">
          <ac:chgData name="Bardhonia Harding" userId="1e47516d-01e1-4d07-904f-2b17da643156" providerId="ADAL" clId="{15B69772-E33B-4152-AC4E-05CAE37FB87C}" dt="2022-06-08T02:10:32.807" v="2799" actId="26606"/>
          <ac:spMkLst>
            <pc:docMk/>
            <pc:sldMk cId="40047285" sldId="267"/>
            <ac:spMk id="19" creationId="{F5586C31-848B-4D51-83B1-B9FD594E31ED}"/>
          </ac:spMkLst>
        </pc:spChg>
        <pc:graphicFrameChg chg="mod modGraphic">
          <ac:chgData name="Bardhonia Harding" userId="1e47516d-01e1-4d07-904f-2b17da643156" providerId="ADAL" clId="{15B69772-E33B-4152-AC4E-05CAE37FB87C}" dt="2022-06-08T02:10:32.807" v="2799" actId="26606"/>
          <ac:graphicFrameMkLst>
            <pc:docMk/>
            <pc:sldMk cId="40047285" sldId="267"/>
            <ac:graphicFrameMk id="6" creationId="{00000000-0000-0000-0000-000000000000}"/>
          </ac:graphicFrameMkLst>
        </pc:graphicFrameChg>
      </pc:sldChg>
      <pc:sldChg chg="modSp del mod ord">
        <pc:chgData name="Bardhonia Harding" userId="1e47516d-01e1-4d07-904f-2b17da643156" providerId="ADAL" clId="{15B69772-E33B-4152-AC4E-05CAE37FB87C}" dt="2022-06-07T23:48:10.023" v="672" actId="2696"/>
        <pc:sldMkLst>
          <pc:docMk/>
          <pc:sldMk cId="3443509455" sldId="267"/>
        </pc:sldMkLst>
        <pc:graphicFrameChg chg="mod modGraphic">
          <ac:chgData name="Bardhonia Harding" userId="1e47516d-01e1-4d07-904f-2b17da643156" providerId="ADAL" clId="{15B69772-E33B-4152-AC4E-05CAE37FB87C}" dt="2022-06-07T23:47:35.425" v="671" actId="20577"/>
          <ac:graphicFrameMkLst>
            <pc:docMk/>
            <pc:sldMk cId="3443509455" sldId="267"/>
            <ac:graphicFrameMk id="6" creationId="{00000000-0000-0000-0000-000000000000}"/>
          </ac:graphicFrameMkLst>
        </pc:graphicFrameChg>
      </pc:sldChg>
      <pc:sldChg chg="addSp delSp modSp add del mod setBg delDesignElem">
        <pc:chgData name="Bardhonia Harding" userId="1e47516d-01e1-4d07-904f-2b17da643156" providerId="ADAL" clId="{15B69772-E33B-4152-AC4E-05CAE37FB87C}" dt="2022-06-08T00:00:56.031" v="1544" actId="2696"/>
        <pc:sldMkLst>
          <pc:docMk/>
          <pc:sldMk cId="4172704529" sldId="267"/>
        </pc:sldMkLst>
        <pc:spChg chg="add del mod">
          <ac:chgData name="Bardhonia Harding" userId="1e47516d-01e1-4d07-904f-2b17da643156" providerId="ADAL" clId="{15B69772-E33B-4152-AC4E-05CAE37FB87C}" dt="2022-06-08T00:00:52.005" v="1543" actId="478"/>
          <ac:spMkLst>
            <pc:docMk/>
            <pc:sldMk cId="4172704529" sldId="267"/>
            <ac:spMk id="4" creationId="{7619C825-B09A-42ED-8F6B-DB9C9265E495}"/>
          </ac:spMkLst>
        </pc:spChg>
        <pc:spChg chg="del">
          <ac:chgData name="Bardhonia Harding" userId="1e47516d-01e1-4d07-904f-2b17da643156" providerId="ADAL" clId="{15B69772-E33B-4152-AC4E-05CAE37FB87C}" dt="2022-06-07T23:48:17.126" v="674"/>
          <ac:spMkLst>
            <pc:docMk/>
            <pc:sldMk cId="4172704529" sldId="267"/>
            <ac:spMk id="24" creationId="{D87AB319-64C0-4E2D-B1CD-0A970301BEEA}"/>
          </ac:spMkLst>
        </pc:spChg>
        <pc:spChg chg="del">
          <ac:chgData name="Bardhonia Harding" userId="1e47516d-01e1-4d07-904f-2b17da643156" providerId="ADAL" clId="{15B69772-E33B-4152-AC4E-05CAE37FB87C}" dt="2022-06-07T23:48:17.126" v="674"/>
          <ac:spMkLst>
            <pc:docMk/>
            <pc:sldMk cId="4172704529" sldId="267"/>
            <ac:spMk id="26" creationId="{EDAFA9A5-03CC-4F94-B964-70682CDB0B16}"/>
          </ac:spMkLst>
        </pc:spChg>
        <pc:spChg chg="del">
          <ac:chgData name="Bardhonia Harding" userId="1e47516d-01e1-4d07-904f-2b17da643156" providerId="ADAL" clId="{15B69772-E33B-4152-AC4E-05CAE37FB87C}" dt="2022-06-07T23:48:17.126" v="674"/>
          <ac:spMkLst>
            <pc:docMk/>
            <pc:sldMk cId="4172704529" sldId="267"/>
            <ac:spMk id="28" creationId="{73B36B60-731F-409B-A240-BBF521AB746D}"/>
          </ac:spMkLst>
        </pc:spChg>
        <pc:graphicFrameChg chg="mod modGraphic">
          <ac:chgData name="Bardhonia Harding" userId="1e47516d-01e1-4d07-904f-2b17da643156" providerId="ADAL" clId="{15B69772-E33B-4152-AC4E-05CAE37FB87C}" dt="2022-06-08T00:00:23.123" v="1541" actId="2165"/>
          <ac:graphicFrameMkLst>
            <pc:docMk/>
            <pc:sldMk cId="4172704529" sldId="267"/>
            <ac:graphicFrameMk id="6" creationId="{00000000-0000-0000-0000-000000000000}"/>
          </ac:graphicFrameMkLst>
        </pc:graphicFrameChg>
        <pc:graphicFrameChg chg="add del mod">
          <ac:chgData name="Bardhonia Harding" userId="1e47516d-01e1-4d07-904f-2b17da643156" providerId="ADAL" clId="{15B69772-E33B-4152-AC4E-05CAE37FB87C}" dt="2022-06-08T00:00:42.450" v="1542" actId="478"/>
          <ac:graphicFrameMkLst>
            <pc:docMk/>
            <pc:sldMk cId="4172704529" sldId="267"/>
            <ac:graphicFrameMk id="7" creationId="{84B75F13-458F-4FAA-8B4F-E458381E3B79}"/>
          </ac:graphicFrameMkLst>
        </pc:graphicFrameChg>
      </pc:sldChg>
      <pc:sldChg chg="modSp mod">
        <pc:chgData name="Bardhonia Harding" userId="1e47516d-01e1-4d07-904f-2b17da643156" providerId="ADAL" clId="{15B69772-E33B-4152-AC4E-05CAE37FB87C}" dt="2022-06-08T00:11:01.783" v="2211" actId="20577"/>
        <pc:sldMkLst>
          <pc:docMk/>
          <pc:sldMk cId="2042467327" sldId="268"/>
        </pc:sldMkLst>
        <pc:spChg chg="mod">
          <ac:chgData name="Bardhonia Harding" userId="1e47516d-01e1-4d07-904f-2b17da643156" providerId="ADAL" clId="{15B69772-E33B-4152-AC4E-05CAE37FB87C}" dt="2022-06-08T00:11:01.783" v="2211" actId="20577"/>
          <ac:spMkLst>
            <pc:docMk/>
            <pc:sldMk cId="2042467327" sldId="268"/>
            <ac:spMk id="2" creationId="{00000000-0000-0000-0000-000000000000}"/>
          </ac:spMkLst>
        </pc:spChg>
        <pc:spChg chg="mod">
          <ac:chgData name="Bardhonia Harding" userId="1e47516d-01e1-4d07-904f-2b17da643156" providerId="ADAL" clId="{15B69772-E33B-4152-AC4E-05CAE37FB87C}" dt="2022-06-08T00:10:51.958" v="2209" actId="108"/>
          <ac:spMkLst>
            <pc:docMk/>
            <pc:sldMk cId="2042467327" sldId="268"/>
            <ac:spMk id="3" creationId="{00000000-0000-0000-0000-000000000000}"/>
          </ac:spMkLst>
        </pc:spChg>
      </pc:sldChg>
      <pc:sldChg chg="modSp add mod">
        <pc:chgData name="Bardhonia Harding" userId="1e47516d-01e1-4d07-904f-2b17da643156" providerId="ADAL" clId="{15B69772-E33B-4152-AC4E-05CAE37FB87C}" dt="2022-06-08T02:12:27.718" v="2811" actId="27636"/>
        <pc:sldMkLst>
          <pc:docMk/>
          <pc:sldMk cId="3873108175" sldId="271"/>
        </pc:sldMkLst>
        <pc:spChg chg="mod">
          <ac:chgData name="Bardhonia Harding" userId="1e47516d-01e1-4d07-904f-2b17da643156" providerId="ADAL" clId="{15B69772-E33B-4152-AC4E-05CAE37FB87C}" dt="2022-06-08T02:12:27.718" v="2811" actId="27636"/>
          <ac:spMkLst>
            <pc:docMk/>
            <pc:sldMk cId="3873108175" sldId="271"/>
            <ac:spMk id="2" creationId="{00000000-0000-0000-0000-000000000000}"/>
          </ac:spMkLst>
        </pc:spChg>
      </pc:sldChg>
      <pc:sldChg chg="addSp modSp mod modShow">
        <pc:chgData name="Bardhonia Harding" userId="1e47516d-01e1-4d07-904f-2b17da643156" providerId="ADAL" clId="{15B69772-E33B-4152-AC4E-05CAE37FB87C}" dt="2022-06-07T23:39:24.952" v="470" actId="729"/>
        <pc:sldMkLst>
          <pc:docMk/>
          <pc:sldMk cId="90910231" sldId="272"/>
        </pc:sldMkLst>
        <pc:spChg chg="add mod">
          <ac:chgData name="Bardhonia Harding" userId="1e47516d-01e1-4d07-904f-2b17da643156" providerId="ADAL" clId="{15B69772-E33B-4152-AC4E-05CAE37FB87C}" dt="2022-06-06T23:50:05.593" v="42" actId="1076"/>
          <ac:spMkLst>
            <pc:docMk/>
            <pc:sldMk cId="90910231" sldId="272"/>
            <ac:spMk id="50" creationId="{B922FA64-EBC4-4691-9388-9B80B3EBD718}"/>
          </ac:spMkLst>
        </pc:spChg>
      </pc:sldChg>
      <pc:sldChg chg="modSp add mod">
        <pc:chgData name="Bardhonia Harding" userId="1e47516d-01e1-4d07-904f-2b17da643156" providerId="ADAL" clId="{15B69772-E33B-4152-AC4E-05CAE37FB87C}" dt="2022-06-08T02:27:02.160" v="2852" actId="1076"/>
        <pc:sldMkLst>
          <pc:docMk/>
          <pc:sldMk cId="2868233166" sldId="275"/>
        </pc:sldMkLst>
        <pc:picChg chg="mod">
          <ac:chgData name="Bardhonia Harding" userId="1e47516d-01e1-4d07-904f-2b17da643156" providerId="ADAL" clId="{15B69772-E33B-4152-AC4E-05CAE37FB87C}" dt="2022-06-08T02:27:02.160" v="2852" actId="1076"/>
          <ac:picMkLst>
            <pc:docMk/>
            <pc:sldMk cId="2868233166" sldId="275"/>
            <ac:picMk id="10" creationId="{00000000-0000-0000-0000-000000000000}"/>
          </ac:picMkLst>
        </pc:picChg>
      </pc:sldChg>
      <pc:sldChg chg="add">
        <pc:chgData name="Bardhonia Harding" userId="1e47516d-01e1-4d07-904f-2b17da643156" providerId="ADAL" clId="{15B69772-E33B-4152-AC4E-05CAE37FB87C}" dt="2022-06-08T02:12:27.656" v="2810"/>
        <pc:sldMkLst>
          <pc:docMk/>
          <pc:sldMk cId="2958294476" sldId="276"/>
        </pc:sldMkLst>
      </pc:sldChg>
      <pc:sldChg chg="add">
        <pc:chgData name="Bardhonia Harding" userId="1e47516d-01e1-4d07-904f-2b17da643156" providerId="ADAL" clId="{15B69772-E33B-4152-AC4E-05CAE37FB87C}" dt="2022-06-08T02:12:27.656" v="2810"/>
        <pc:sldMkLst>
          <pc:docMk/>
          <pc:sldMk cId="1645710913" sldId="278"/>
        </pc:sldMkLst>
      </pc:sldChg>
      <pc:sldChg chg="addSp modSp mod">
        <pc:chgData name="Bardhonia Harding" userId="1e47516d-01e1-4d07-904f-2b17da643156" providerId="ADAL" clId="{15B69772-E33B-4152-AC4E-05CAE37FB87C}" dt="2022-06-08T00:17:24.705" v="2213" actId="1076"/>
        <pc:sldMkLst>
          <pc:docMk/>
          <pc:sldMk cId="308093546" sldId="280"/>
        </pc:sldMkLst>
        <pc:spChg chg="add mod">
          <ac:chgData name="Bardhonia Harding" userId="1e47516d-01e1-4d07-904f-2b17da643156" providerId="ADAL" clId="{15B69772-E33B-4152-AC4E-05CAE37FB87C}" dt="2022-06-08T00:17:24.705" v="2213" actId="1076"/>
          <ac:spMkLst>
            <pc:docMk/>
            <pc:sldMk cId="308093546" sldId="280"/>
            <ac:spMk id="7" creationId="{20B5817D-BA87-4C00-B6AD-005095BF90B2}"/>
          </ac:spMkLst>
        </pc:spChg>
      </pc:sldChg>
      <pc:sldChg chg="add">
        <pc:chgData name="Bardhonia Harding" userId="1e47516d-01e1-4d07-904f-2b17da643156" providerId="ADAL" clId="{15B69772-E33B-4152-AC4E-05CAE37FB87C}" dt="2022-06-08T02:12:27.656" v="2810"/>
        <pc:sldMkLst>
          <pc:docMk/>
          <pc:sldMk cId="2041889460" sldId="281"/>
        </pc:sldMkLst>
      </pc:sldChg>
      <pc:sldChg chg="addSp delSp modSp del mod ord setBg addAnim delAnim setClrOvrMap">
        <pc:chgData name="Bardhonia Harding" userId="1e47516d-01e1-4d07-904f-2b17da643156" providerId="ADAL" clId="{15B69772-E33B-4152-AC4E-05CAE37FB87C}" dt="2022-06-08T02:26:24.295" v="2850" actId="47"/>
        <pc:sldMkLst>
          <pc:docMk/>
          <pc:sldMk cId="2224922302" sldId="283"/>
        </pc:sldMkLst>
        <pc:spChg chg="mod">
          <ac:chgData name="Bardhonia Harding" userId="1e47516d-01e1-4d07-904f-2b17da643156" providerId="ADAL" clId="{15B69772-E33B-4152-AC4E-05CAE37FB87C}" dt="2022-06-08T02:23:25.526" v="2830" actId="26606"/>
          <ac:spMkLst>
            <pc:docMk/>
            <pc:sldMk cId="2224922302" sldId="283"/>
            <ac:spMk id="2" creationId="{00000000-0000-0000-0000-000000000000}"/>
          </ac:spMkLst>
        </pc:spChg>
        <pc:spChg chg="add del">
          <ac:chgData name="Bardhonia Harding" userId="1e47516d-01e1-4d07-904f-2b17da643156" providerId="ADAL" clId="{15B69772-E33B-4152-AC4E-05CAE37FB87C}" dt="2022-06-08T02:23:25.526" v="2830" actId="26606"/>
          <ac:spMkLst>
            <pc:docMk/>
            <pc:sldMk cId="2224922302" sldId="283"/>
            <ac:spMk id="9" creationId="{D87AB319-64C0-4E2D-B1CD-0A970301BEEA}"/>
          </ac:spMkLst>
        </pc:spChg>
        <pc:spChg chg="add del mod">
          <ac:chgData name="Bardhonia Harding" userId="1e47516d-01e1-4d07-904f-2b17da643156" providerId="ADAL" clId="{15B69772-E33B-4152-AC4E-05CAE37FB87C}" dt="2022-06-08T02:22:18.686" v="2818" actId="478"/>
          <ac:spMkLst>
            <pc:docMk/>
            <pc:sldMk cId="2224922302" sldId="283"/>
            <ac:spMk id="10" creationId="{1446C330-44A4-42E1-A041-B0466D9BF5C4}"/>
          </ac:spMkLst>
        </pc:spChg>
        <pc:spChg chg="add del">
          <ac:chgData name="Bardhonia Harding" userId="1e47516d-01e1-4d07-904f-2b17da643156" providerId="ADAL" clId="{15B69772-E33B-4152-AC4E-05CAE37FB87C}" dt="2022-06-08T02:23:25.526" v="2830" actId="26606"/>
          <ac:spMkLst>
            <pc:docMk/>
            <pc:sldMk cId="2224922302" sldId="283"/>
            <ac:spMk id="11" creationId="{CC4A892D-088E-4414-965D-1F8C4212F602}"/>
          </ac:spMkLst>
        </pc:spChg>
        <pc:spChg chg="add del">
          <ac:chgData name="Bardhonia Harding" userId="1e47516d-01e1-4d07-904f-2b17da643156" providerId="ADAL" clId="{15B69772-E33B-4152-AC4E-05CAE37FB87C}" dt="2022-06-08T02:23:25.526" v="2830" actId="26606"/>
          <ac:spMkLst>
            <pc:docMk/>
            <pc:sldMk cId="2224922302" sldId="283"/>
            <ac:spMk id="13" creationId="{472BC85F-BF83-4D6D-A1BC-8EE5822F0804}"/>
          </ac:spMkLst>
        </pc:spChg>
        <pc:spChg chg="add del">
          <ac:chgData name="Bardhonia Harding" userId="1e47516d-01e1-4d07-904f-2b17da643156" providerId="ADAL" clId="{15B69772-E33B-4152-AC4E-05CAE37FB87C}" dt="2022-06-08T02:22:34.593" v="2820" actId="26606"/>
          <ac:spMkLst>
            <pc:docMk/>
            <pc:sldMk cId="2224922302" sldId="283"/>
            <ac:spMk id="18" creationId="{5D4BBAA4-5350-4225-A232-680E7C33436B}"/>
          </ac:spMkLst>
        </pc:spChg>
        <pc:spChg chg="add del">
          <ac:chgData name="Bardhonia Harding" userId="1e47516d-01e1-4d07-904f-2b17da643156" providerId="ADAL" clId="{15B69772-E33B-4152-AC4E-05CAE37FB87C}" dt="2022-06-08T02:22:34.593" v="2820" actId="26606"/>
          <ac:spMkLst>
            <pc:docMk/>
            <pc:sldMk cId="2224922302" sldId="283"/>
            <ac:spMk id="20" creationId="{73EA2C3E-E336-4F2C-AC83-50B4F69A4E81}"/>
          </ac:spMkLst>
        </pc:spChg>
        <pc:spChg chg="add del">
          <ac:chgData name="Bardhonia Harding" userId="1e47516d-01e1-4d07-904f-2b17da643156" providerId="ADAL" clId="{15B69772-E33B-4152-AC4E-05CAE37FB87C}" dt="2022-06-08T02:22:46.498" v="2822" actId="26606"/>
          <ac:spMkLst>
            <pc:docMk/>
            <pc:sldMk cId="2224922302" sldId="283"/>
            <ac:spMk id="22" creationId="{7F467F47-59DF-4B88-8772-7A92433F8953}"/>
          </ac:spMkLst>
        </pc:spChg>
        <pc:spChg chg="add del">
          <ac:chgData name="Bardhonia Harding" userId="1e47516d-01e1-4d07-904f-2b17da643156" providerId="ADAL" clId="{15B69772-E33B-4152-AC4E-05CAE37FB87C}" dt="2022-06-08T02:22:46.498" v="2822" actId="26606"/>
          <ac:spMkLst>
            <pc:docMk/>
            <pc:sldMk cId="2224922302" sldId="283"/>
            <ac:spMk id="23" creationId="{5D4BBAA4-5350-4225-A232-680E7C33436B}"/>
          </ac:spMkLst>
        </pc:spChg>
        <pc:spChg chg="add del">
          <ac:chgData name="Bardhonia Harding" userId="1e47516d-01e1-4d07-904f-2b17da643156" providerId="ADAL" clId="{15B69772-E33B-4152-AC4E-05CAE37FB87C}" dt="2022-06-08T02:22:46.498" v="2822" actId="26606"/>
          <ac:spMkLst>
            <pc:docMk/>
            <pc:sldMk cId="2224922302" sldId="283"/>
            <ac:spMk id="24" creationId="{30CCEB54-3767-40F2-B33E-65BF384092BD}"/>
          </ac:spMkLst>
        </pc:spChg>
        <pc:spChg chg="add del">
          <ac:chgData name="Bardhonia Harding" userId="1e47516d-01e1-4d07-904f-2b17da643156" providerId="ADAL" clId="{15B69772-E33B-4152-AC4E-05CAE37FB87C}" dt="2022-06-08T02:22:46.498" v="2822" actId="26606"/>
          <ac:spMkLst>
            <pc:docMk/>
            <pc:sldMk cId="2224922302" sldId="283"/>
            <ac:spMk id="25" creationId="{06DEF7A6-1D8F-4369-8CFF-E5EE08E9C22B}"/>
          </ac:spMkLst>
        </pc:spChg>
        <pc:spChg chg="add del">
          <ac:chgData name="Bardhonia Harding" userId="1e47516d-01e1-4d07-904f-2b17da643156" providerId="ADAL" clId="{15B69772-E33B-4152-AC4E-05CAE37FB87C}" dt="2022-06-08T02:23:25.526" v="2830" actId="26606"/>
          <ac:spMkLst>
            <pc:docMk/>
            <pc:sldMk cId="2224922302" sldId="283"/>
            <ac:spMk id="27" creationId="{485B976C-17EF-415B-B03C-BAF9443B9DDB}"/>
          </ac:spMkLst>
        </pc:spChg>
        <pc:spChg chg="add del">
          <ac:chgData name="Bardhonia Harding" userId="1e47516d-01e1-4d07-904f-2b17da643156" providerId="ADAL" clId="{15B69772-E33B-4152-AC4E-05CAE37FB87C}" dt="2022-06-08T02:23:25.526" v="2830" actId="26606"/>
          <ac:spMkLst>
            <pc:docMk/>
            <pc:sldMk cId="2224922302" sldId="283"/>
            <ac:spMk id="28" creationId="{D9FD8598-76DF-4F25-98DC-C96298A94617}"/>
          </ac:spMkLst>
        </pc:spChg>
        <pc:picChg chg="del mod">
          <ac:chgData name="Bardhonia Harding" userId="1e47516d-01e1-4d07-904f-2b17da643156" providerId="ADAL" clId="{15B69772-E33B-4152-AC4E-05CAE37FB87C}" dt="2022-06-08T02:22:15.535" v="2817" actId="478"/>
          <ac:picMkLst>
            <pc:docMk/>
            <pc:sldMk cId="2224922302" sldId="283"/>
            <ac:picMk id="4" creationId="{00000000-0000-0000-0000-000000000000}"/>
          </ac:picMkLst>
        </pc:picChg>
        <pc:picChg chg="add mod ord">
          <ac:chgData name="Bardhonia Harding" userId="1e47516d-01e1-4d07-904f-2b17da643156" providerId="ADAL" clId="{15B69772-E33B-4152-AC4E-05CAE37FB87C}" dt="2022-06-08T02:23:35.565" v="2832" actId="1076"/>
          <ac:picMkLst>
            <pc:docMk/>
            <pc:sldMk cId="2224922302" sldId="283"/>
            <ac:picMk id="5" creationId="{42D737E8-0AD3-4E55-B904-15E3B5C7DA72}"/>
          </ac:picMkLst>
        </pc:picChg>
        <pc:picChg chg="add mod">
          <ac:chgData name="Bardhonia Harding" userId="1e47516d-01e1-4d07-904f-2b17da643156" providerId="ADAL" clId="{15B69772-E33B-4152-AC4E-05CAE37FB87C}" dt="2022-06-08T02:23:31.854" v="2831" actId="1076"/>
          <ac:picMkLst>
            <pc:docMk/>
            <pc:sldMk cId="2224922302" sldId="283"/>
            <ac:picMk id="7" creationId="{E7AA8E7E-3191-4B80-94DC-9D141B580110}"/>
          </ac:picMkLst>
        </pc:picChg>
        <pc:cxnChg chg="add del">
          <ac:chgData name="Bardhonia Harding" userId="1e47516d-01e1-4d07-904f-2b17da643156" providerId="ADAL" clId="{15B69772-E33B-4152-AC4E-05CAE37FB87C}" dt="2022-06-08T02:23:25.526" v="2830" actId="26606"/>
          <ac:cxnSpMkLst>
            <pc:docMk/>
            <pc:sldMk cId="2224922302" sldId="283"/>
            <ac:cxnSpMk id="29" creationId="{EBAD6A72-88E8-42F7-88B9-CAF744536BE4}"/>
          </ac:cxnSpMkLst>
        </pc:cxnChg>
        <pc:cxnChg chg="add del">
          <ac:chgData name="Bardhonia Harding" userId="1e47516d-01e1-4d07-904f-2b17da643156" providerId="ADAL" clId="{15B69772-E33B-4152-AC4E-05CAE37FB87C}" dt="2022-06-08T02:23:25.526" v="2830" actId="26606"/>
          <ac:cxnSpMkLst>
            <pc:docMk/>
            <pc:sldMk cId="2224922302" sldId="283"/>
            <ac:cxnSpMk id="30" creationId="{C800968E-0A99-46C4-A9B2-6A63AC66F4B0}"/>
          </ac:cxnSpMkLst>
        </pc:cxnChg>
      </pc:sldChg>
      <pc:sldChg chg="ord">
        <pc:chgData name="Bardhonia Harding" userId="1e47516d-01e1-4d07-904f-2b17da643156" providerId="ADAL" clId="{15B69772-E33B-4152-AC4E-05CAE37FB87C}" dt="2022-06-06T23:44:05.142" v="1"/>
        <pc:sldMkLst>
          <pc:docMk/>
          <pc:sldMk cId="700980177" sldId="284"/>
        </pc:sldMkLst>
      </pc:sldChg>
      <pc:sldChg chg="addSp modSp mod modShow modNotesTx">
        <pc:chgData name="Bardhonia Harding" userId="1e47516d-01e1-4d07-904f-2b17da643156" providerId="ADAL" clId="{15B69772-E33B-4152-AC4E-05CAE37FB87C}" dt="2022-06-07T23:39:40.946" v="472" actId="729"/>
        <pc:sldMkLst>
          <pc:docMk/>
          <pc:sldMk cId="1308374606" sldId="2893"/>
        </pc:sldMkLst>
        <pc:spChg chg="add mod">
          <ac:chgData name="Bardhonia Harding" userId="1e47516d-01e1-4d07-904f-2b17da643156" providerId="ADAL" clId="{15B69772-E33B-4152-AC4E-05CAE37FB87C}" dt="2022-06-07T01:33:38.497" v="139"/>
          <ac:spMkLst>
            <pc:docMk/>
            <pc:sldMk cId="1308374606" sldId="2893"/>
            <ac:spMk id="46" creationId="{2807BA2F-D063-4CA0-B733-2BF557B82764}"/>
          </ac:spMkLst>
        </pc:spChg>
      </pc:sldChg>
      <pc:sldChg chg="addSp modSp mod modShow modNotesTx">
        <pc:chgData name="Bardhonia Harding" userId="1e47516d-01e1-4d07-904f-2b17da643156" providerId="ADAL" clId="{15B69772-E33B-4152-AC4E-05CAE37FB87C}" dt="2022-06-07T23:39:43.994" v="473" actId="729"/>
        <pc:sldMkLst>
          <pc:docMk/>
          <pc:sldMk cId="3267829936" sldId="2894"/>
        </pc:sldMkLst>
        <pc:spChg chg="add mod">
          <ac:chgData name="Bardhonia Harding" userId="1e47516d-01e1-4d07-904f-2b17da643156" providerId="ADAL" clId="{15B69772-E33B-4152-AC4E-05CAE37FB87C}" dt="2022-06-07T01:33:42.392" v="140"/>
          <ac:spMkLst>
            <pc:docMk/>
            <pc:sldMk cId="3267829936" sldId="2894"/>
            <ac:spMk id="34" creationId="{AE54D320-1D94-4CD2-82A7-071034DD4DE9}"/>
          </ac:spMkLst>
        </pc:spChg>
      </pc:sldChg>
      <pc:sldChg chg="addSp modSp mod modShow modNotesTx">
        <pc:chgData name="Bardhonia Harding" userId="1e47516d-01e1-4d07-904f-2b17da643156" providerId="ADAL" clId="{15B69772-E33B-4152-AC4E-05CAE37FB87C}" dt="2022-06-07T23:39:47.961" v="474" actId="729"/>
        <pc:sldMkLst>
          <pc:docMk/>
          <pc:sldMk cId="3775752358" sldId="2895"/>
        </pc:sldMkLst>
        <pc:spChg chg="add mod">
          <ac:chgData name="Bardhonia Harding" userId="1e47516d-01e1-4d07-904f-2b17da643156" providerId="ADAL" clId="{15B69772-E33B-4152-AC4E-05CAE37FB87C}" dt="2022-06-07T01:33:44.240" v="141"/>
          <ac:spMkLst>
            <pc:docMk/>
            <pc:sldMk cId="3775752358" sldId="2895"/>
            <ac:spMk id="53" creationId="{9D019262-8484-4154-8F58-0E3245E20B56}"/>
          </ac:spMkLst>
        </pc:spChg>
      </pc:sldChg>
      <pc:sldChg chg="addSp modSp mod modShow modNotesTx">
        <pc:chgData name="Bardhonia Harding" userId="1e47516d-01e1-4d07-904f-2b17da643156" providerId="ADAL" clId="{15B69772-E33B-4152-AC4E-05CAE37FB87C}" dt="2022-06-07T23:39:54.514" v="475" actId="729"/>
        <pc:sldMkLst>
          <pc:docMk/>
          <pc:sldMk cId="2828750509" sldId="2897"/>
        </pc:sldMkLst>
        <pc:spChg chg="add mod">
          <ac:chgData name="Bardhonia Harding" userId="1e47516d-01e1-4d07-904f-2b17da643156" providerId="ADAL" clId="{15B69772-E33B-4152-AC4E-05CAE37FB87C}" dt="2022-06-07T01:33:46.138" v="142"/>
          <ac:spMkLst>
            <pc:docMk/>
            <pc:sldMk cId="2828750509" sldId="2897"/>
            <ac:spMk id="34" creationId="{7A8639DD-CE29-423F-B0FD-F94229C76994}"/>
          </ac:spMkLst>
        </pc:spChg>
      </pc:sldChg>
      <pc:sldChg chg="addSp modSp del mod">
        <pc:chgData name="Bardhonia Harding" userId="1e47516d-01e1-4d07-904f-2b17da643156" providerId="ADAL" clId="{15B69772-E33B-4152-AC4E-05CAE37FB87C}" dt="2022-06-07T01:33:26.116" v="137" actId="47"/>
        <pc:sldMkLst>
          <pc:docMk/>
          <pc:sldMk cId="4210296697" sldId="2901"/>
        </pc:sldMkLst>
        <pc:spChg chg="add mod">
          <ac:chgData name="Bardhonia Harding" userId="1e47516d-01e1-4d07-904f-2b17da643156" providerId="ADAL" clId="{15B69772-E33B-4152-AC4E-05CAE37FB87C}" dt="2022-06-07T01:32:56.065" v="135" actId="20577"/>
          <ac:spMkLst>
            <pc:docMk/>
            <pc:sldMk cId="4210296697" sldId="2901"/>
            <ac:spMk id="8" creationId="{7F299EA1-0D23-4E6C-8C3A-77EDBCE7F530}"/>
          </ac:spMkLst>
        </pc:spChg>
      </pc:sldChg>
      <pc:sldChg chg="addSp modSp mod modShow modNotesTx">
        <pc:chgData name="Bardhonia Harding" userId="1e47516d-01e1-4d07-904f-2b17da643156" providerId="ADAL" clId="{15B69772-E33B-4152-AC4E-05CAE37FB87C}" dt="2022-06-07T23:39:37.944" v="471" actId="729"/>
        <pc:sldMkLst>
          <pc:docMk/>
          <pc:sldMk cId="1692595508" sldId="2903"/>
        </pc:sldMkLst>
        <pc:spChg chg="add mod">
          <ac:chgData name="Bardhonia Harding" userId="1e47516d-01e1-4d07-904f-2b17da643156" providerId="ADAL" clId="{15B69772-E33B-4152-AC4E-05CAE37FB87C}" dt="2022-06-07T01:33:31.503" v="138" actId="1076"/>
          <ac:spMkLst>
            <pc:docMk/>
            <pc:sldMk cId="1692595508" sldId="2903"/>
            <ac:spMk id="31" creationId="{D4175CDA-018E-43E4-8F8B-8B76BEA2AE29}"/>
          </ac:spMkLst>
        </pc:spChg>
      </pc:sldChg>
      <pc:sldChg chg="modNotesTx">
        <pc:chgData name="Bardhonia Harding" userId="1e47516d-01e1-4d07-904f-2b17da643156" providerId="ADAL" clId="{15B69772-E33B-4152-AC4E-05CAE37FB87C}" dt="2022-06-07T01:33:55.112" v="143" actId="6549"/>
        <pc:sldMkLst>
          <pc:docMk/>
          <pc:sldMk cId="1842547582" sldId="2905"/>
        </pc:sldMkLst>
      </pc:sldChg>
      <pc:sldChg chg="addSp modSp new del mod">
        <pc:chgData name="Bardhonia Harding" userId="1e47516d-01e1-4d07-904f-2b17da643156" providerId="ADAL" clId="{15B69772-E33B-4152-AC4E-05CAE37FB87C}" dt="2022-06-08T01:40:11.120" v="2414" actId="47"/>
        <pc:sldMkLst>
          <pc:docMk/>
          <pc:sldMk cId="3983116333" sldId="2906"/>
        </pc:sldMkLst>
        <pc:spChg chg="add mod">
          <ac:chgData name="Bardhonia Harding" userId="1e47516d-01e1-4d07-904f-2b17da643156" providerId="ADAL" clId="{15B69772-E33B-4152-AC4E-05CAE37FB87C}" dt="2022-06-08T01:07:54.011" v="2407"/>
          <ac:spMkLst>
            <pc:docMk/>
            <pc:sldMk cId="3983116333" sldId="2906"/>
            <ac:spMk id="3" creationId="{F391A03F-5EC0-49E8-B6D8-3FC78D431BF3}"/>
          </ac:spMkLst>
        </pc:spChg>
        <pc:spChg chg="add mod">
          <ac:chgData name="Bardhonia Harding" userId="1e47516d-01e1-4d07-904f-2b17da643156" providerId="ADAL" clId="{15B69772-E33B-4152-AC4E-05CAE37FB87C}" dt="2022-06-08T01:07:31.355" v="2404"/>
          <ac:spMkLst>
            <pc:docMk/>
            <pc:sldMk cId="3983116333" sldId="2906"/>
            <ac:spMk id="4" creationId="{14D35DB5-AA8D-401B-B74B-58E5F9B1209D}"/>
          </ac:spMkLst>
        </pc:spChg>
        <pc:picChg chg="add mod">
          <ac:chgData name="Bardhonia Harding" userId="1e47516d-01e1-4d07-904f-2b17da643156" providerId="ADAL" clId="{15B69772-E33B-4152-AC4E-05CAE37FB87C}" dt="2022-06-08T00:52:58.642" v="2242" actId="732"/>
          <ac:picMkLst>
            <pc:docMk/>
            <pc:sldMk cId="3983116333" sldId="2906"/>
            <ac:picMk id="2" creationId="{197B7D8C-F045-4BE2-BBA2-7ED3C3C85670}"/>
          </ac:picMkLst>
        </pc:picChg>
      </pc:sldChg>
      <pc:sldChg chg="addSp delSp modSp new del mod ord setBg setClrOvrMap">
        <pc:chgData name="Bardhonia Harding" userId="1e47516d-01e1-4d07-904f-2b17da643156" providerId="ADAL" clId="{15B69772-E33B-4152-AC4E-05CAE37FB87C}" dt="2022-06-08T01:40:14.002" v="2415" actId="47"/>
        <pc:sldMkLst>
          <pc:docMk/>
          <pc:sldMk cId="2209751830" sldId="2907"/>
        </pc:sldMkLst>
        <pc:spChg chg="add mod">
          <ac:chgData name="Bardhonia Harding" userId="1e47516d-01e1-4d07-904f-2b17da643156" providerId="ADAL" clId="{15B69772-E33B-4152-AC4E-05CAE37FB87C}" dt="2022-06-08T01:08:16.025" v="2408" actId="207"/>
          <ac:spMkLst>
            <pc:docMk/>
            <pc:sldMk cId="2209751830" sldId="2907"/>
            <ac:spMk id="3" creationId="{E2E3C844-2C36-42F4-9B94-6382EDFB5FC6}"/>
          </ac:spMkLst>
        </pc:spChg>
        <pc:spChg chg="add mod">
          <ac:chgData name="Bardhonia Harding" userId="1e47516d-01e1-4d07-904f-2b17da643156" providerId="ADAL" clId="{15B69772-E33B-4152-AC4E-05CAE37FB87C}" dt="2022-06-08T01:08:29.729" v="2413"/>
          <ac:spMkLst>
            <pc:docMk/>
            <pc:sldMk cId="2209751830" sldId="2907"/>
            <ac:spMk id="4" creationId="{A763F3EB-B4CA-4251-A2D5-BEA550D17381}"/>
          </ac:spMkLst>
        </pc:spChg>
        <pc:spChg chg="add del">
          <ac:chgData name="Bardhonia Harding" userId="1e47516d-01e1-4d07-904f-2b17da643156" providerId="ADAL" clId="{15B69772-E33B-4152-AC4E-05CAE37FB87C}" dt="2022-06-08T00:57:21.790" v="2275" actId="26606"/>
          <ac:spMkLst>
            <pc:docMk/>
            <pc:sldMk cId="2209751830" sldId="2907"/>
            <ac:spMk id="6" creationId="{7D2BFFD5-490F-4B45-91F2-6B826FBAD4E3}"/>
          </ac:spMkLst>
        </pc:spChg>
        <pc:spChg chg="add del">
          <ac:chgData name="Bardhonia Harding" userId="1e47516d-01e1-4d07-904f-2b17da643156" providerId="ADAL" clId="{15B69772-E33B-4152-AC4E-05CAE37FB87C}" dt="2022-06-08T00:56:54.103" v="2263" actId="26606"/>
          <ac:spMkLst>
            <pc:docMk/>
            <pc:sldMk cId="2209751830" sldId="2907"/>
            <ac:spMk id="9" creationId="{7D2BFFD5-490F-4B45-91F2-6B826FBAD4E3}"/>
          </ac:spMkLst>
        </pc:spChg>
        <pc:spChg chg="add del">
          <ac:chgData name="Bardhonia Harding" userId="1e47516d-01e1-4d07-904f-2b17da643156" providerId="ADAL" clId="{15B69772-E33B-4152-AC4E-05CAE37FB87C}" dt="2022-06-08T00:56:55.941" v="2265" actId="26606"/>
          <ac:spMkLst>
            <pc:docMk/>
            <pc:sldMk cId="2209751830" sldId="2907"/>
            <ac:spMk id="13" creationId="{D6EA1A26-163F-4F15-91F4-F2C51AC9C106}"/>
          </ac:spMkLst>
        </pc:spChg>
        <pc:spChg chg="add del">
          <ac:chgData name="Bardhonia Harding" userId="1e47516d-01e1-4d07-904f-2b17da643156" providerId="ADAL" clId="{15B69772-E33B-4152-AC4E-05CAE37FB87C}" dt="2022-06-08T00:57:01.188" v="2267" actId="26606"/>
          <ac:spMkLst>
            <pc:docMk/>
            <pc:sldMk cId="2209751830" sldId="2907"/>
            <ac:spMk id="15" creationId="{D6EA1A26-163F-4F15-91F4-F2C51AC9C106}"/>
          </ac:spMkLst>
        </pc:spChg>
        <pc:spChg chg="add del">
          <ac:chgData name="Bardhonia Harding" userId="1e47516d-01e1-4d07-904f-2b17da643156" providerId="ADAL" clId="{15B69772-E33B-4152-AC4E-05CAE37FB87C}" dt="2022-06-08T00:57:03.039" v="2269" actId="26606"/>
          <ac:spMkLst>
            <pc:docMk/>
            <pc:sldMk cId="2209751830" sldId="2907"/>
            <ac:spMk id="17" creationId="{7D2BFFD5-490F-4B45-91F2-6B826FBAD4E3}"/>
          </ac:spMkLst>
        </pc:spChg>
        <pc:spChg chg="add del">
          <ac:chgData name="Bardhonia Harding" userId="1e47516d-01e1-4d07-904f-2b17da643156" providerId="ADAL" clId="{15B69772-E33B-4152-AC4E-05CAE37FB87C}" dt="2022-06-08T00:57:03.583" v="2271" actId="26606"/>
          <ac:spMkLst>
            <pc:docMk/>
            <pc:sldMk cId="2209751830" sldId="2907"/>
            <ac:spMk id="19" creationId="{07CEFFDD-605F-41E2-8017-6484074C5CAA}"/>
          </ac:spMkLst>
        </pc:spChg>
        <pc:picChg chg="add mod ord">
          <ac:chgData name="Bardhonia Harding" userId="1e47516d-01e1-4d07-904f-2b17da643156" providerId="ADAL" clId="{15B69772-E33B-4152-AC4E-05CAE37FB87C}" dt="2022-06-08T00:57:40.891" v="2276" actId="29295"/>
          <ac:picMkLst>
            <pc:docMk/>
            <pc:sldMk cId="2209751830" sldId="2907"/>
            <ac:picMk id="2" creationId="{6025E5CF-F683-4F4C-A3A4-F5B80CE71C30}"/>
          </ac:picMkLst>
        </pc:picChg>
        <pc:cxnChg chg="add del">
          <ac:chgData name="Bardhonia Harding" userId="1e47516d-01e1-4d07-904f-2b17da643156" providerId="ADAL" clId="{15B69772-E33B-4152-AC4E-05CAE37FB87C}" dt="2022-06-08T00:57:21.790" v="2275" actId="26606"/>
          <ac:cxnSpMkLst>
            <pc:docMk/>
            <pc:sldMk cId="2209751830" sldId="2907"/>
            <ac:cxnSpMk id="7" creationId="{6C6CF9A5-BEA4-4284-A8B5-D033E5B4BE3F}"/>
          </ac:cxnSpMkLst>
        </pc:cxnChg>
        <pc:cxnChg chg="add del">
          <ac:chgData name="Bardhonia Harding" userId="1e47516d-01e1-4d07-904f-2b17da643156" providerId="ADAL" clId="{15B69772-E33B-4152-AC4E-05CAE37FB87C}" dt="2022-06-08T00:56:54.103" v="2263" actId="26606"/>
          <ac:cxnSpMkLst>
            <pc:docMk/>
            <pc:sldMk cId="2209751830" sldId="2907"/>
            <ac:cxnSpMk id="11" creationId="{6C6CF9A5-BEA4-4284-A8B5-D033E5B4BE3F}"/>
          </ac:cxnSpMkLst>
        </pc:cxnChg>
      </pc:sldChg>
      <pc:sldChg chg="addSp delSp modSp new mod setBg">
        <pc:chgData name="Bardhonia Harding" userId="1e47516d-01e1-4d07-904f-2b17da643156" providerId="ADAL" clId="{15B69772-E33B-4152-AC4E-05CAE37FB87C}" dt="2022-06-08T01:44:04.769" v="2660" actId="207"/>
        <pc:sldMkLst>
          <pc:docMk/>
          <pc:sldMk cId="980194599" sldId="2908"/>
        </pc:sldMkLst>
        <pc:spChg chg="add mod">
          <ac:chgData name="Bardhonia Harding" userId="1e47516d-01e1-4d07-904f-2b17da643156" providerId="ADAL" clId="{15B69772-E33B-4152-AC4E-05CAE37FB87C}" dt="2022-06-08T01:44:04.769" v="2660" actId="207"/>
          <ac:spMkLst>
            <pc:docMk/>
            <pc:sldMk cId="980194599" sldId="2908"/>
            <ac:spMk id="5" creationId="{974DB877-FF2D-4179-9CF3-27D17B8DDE63}"/>
          </ac:spMkLst>
        </pc:spChg>
        <pc:spChg chg="add mod">
          <ac:chgData name="Bardhonia Harding" userId="1e47516d-01e1-4d07-904f-2b17da643156" providerId="ADAL" clId="{15B69772-E33B-4152-AC4E-05CAE37FB87C}" dt="2022-06-08T01:43:15.374" v="2648" actId="1076"/>
          <ac:spMkLst>
            <pc:docMk/>
            <pc:sldMk cId="980194599" sldId="2908"/>
            <ac:spMk id="6" creationId="{0E1F6C39-7874-4A4B-8347-971535598B0E}"/>
          </ac:spMkLst>
        </pc:spChg>
        <pc:spChg chg="add del">
          <ac:chgData name="Bardhonia Harding" userId="1e47516d-01e1-4d07-904f-2b17da643156" providerId="ADAL" clId="{15B69772-E33B-4152-AC4E-05CAE37FB87C}" dt="2022-06-08T01:03:42.649" v="2354" actId="26606"/>
          <ac:spMkLst>
            <pc:docMk/>
            <pc:sldMk cId="980194599" sldId="2908"/>
            <ac:spMk id="7" creationId="{C7699994-F930-4BD1-804C-3E97736C3455}"/>
          </ac:spMkLst>
        </pc:spChg>
        <pc:spChg chg="add del">
          <ac:chgData name="Bardhonia Harding" userId="1e47516d-01e1-4d07-904f-2b17da643156" providerId="ADAL" clId="{15B69772-E33B-4152-AC4E-05CAE37FB87C}" dt="2022-06-08T01:03:42.649" v="2354" actId="26606"/>
          <ac:spMkLst>
            <pc:docMk/>
            <pc:sldMk cId="980194599" sldId="2908"/>
            <ac:spMk id="9" creationId="{F05E3040-CB0E-4155-9346-CDC0387592EA}"/>
          </ac:spMkLst>
        </pc:spChg>
        <pc:picChg chg="add mod">
          <ac:chgData name="Bardhonia Harding" userId="1e47516d-01e1-4d07-904f-2b17da643156" providerId="ADAL" clId="{15B69772-E33B-4152-AC4E-05CAE37FB87C}" dt="2022-06-08T01:43:03.928" v="2645" actId="1076"/>
          <ac:picMkLst>
            <pc:docMk/>
            <pc:sldMk cId="980194599" sldId="2908"/>
            <ac:picMk id="2" creationId="{30026ECC-D904-403C-9F42-D4312BEBDD0B}"/>
          </ac:picMkLst>
        </pc:picChg>
      </pc:sldChg>
      <pc:sldChg chg="addSp new del">
        <pc:chgData name="Bardhonia Harding" userId="1e47516d-01e1-4d07-904f-2b17da643156" providerId="ADAL" clId="{15B69772-E33B-4152-AC4E-05CAE37FB87C}" dt="2022-06-08T01:52:05.499" v="2715" actId="47"/>
        <pc:sldMkLst>
          <pc:docMk/>
          <pc:sldMk cId="1106706986" sldId="2909"/>
        </pc:sldMkLst>
        <pc:picChg chg="add">
          <ac:chgData name="Bardhonia Harding" userId="1e47516d-01e1-4d07-904f-2b17da643156" providerId="ADAL" clId="{15B69772-E33B-4152-AC4E-05CAE37FB87C}" dt="2022-06-08T01:51:08.404" v="2703"/>
          <ac:picMkLst>
            <pc:docMk/>
            <pc:sldMk cId="1106706986" sldId="2909"/>
            <ac:picMk id="7170" creationId="{BAF317ED-6833-461A-8229-1AF4BF8B9628}"/>
          </ac:picMkLst>
        </pc:picChg>
      </pc:sldChg>
      <pc:sldChg chg="addSp delSp modSp add del mod setBg">
        <pc:chgData name="Bardhonia Harding" userId="1e47516d-01e1-4d07-904f-2b17da643156" providerId="ADAL" clId="{15B69772-E33B-4152-AC4E-05CAE37FB87C}" dt="2022-06-08T02:02:02.238" v="2748" actId="47"/>
        <pc:sldMkLst>
          <pc:docMk/>
          <pc:sldMk cId="3550517869" sldId="2910"/>
        </pc:sldMkLst>
        <pc:spChg chg="mod">
          <ac:chgData name="Bardhonia Harding" userId="1e47516d-01e1-4d07-904f-2b17da643156" providerId="ADAL" clId="{15B69772-E33B-4152-AC4E-05CAE37FB87C}" dt="2022-06-08T01:54:13.435" v="2730" actId="1076"/>
          <ac:spMkLst>
            <pc:docMk/>
            <pc:sldMk cId="3550517869" sldId="2910"/>
            <ac:spMk id="2" creationId="{00000000-0000-0000-0000-000000000000}"/>
          </ac:spMkLst>
        </pc:spChg>
        <pc:spChg chg="add del">
          <ac:chgData name="Bardhonia Harding" userId="1e47516d-01e1-4d07-904f-2b17da643156" providerId="ADAL" clId="{15B69772-E33B-4152-AC4E-05CAE37FB87C}" dt="2022-06-08T01:53:48.956" v="2727" actId="26606"/>
          <ac:spMkLst>
            <pc:docMk/>
            <pc:sldMk cId="3550517869" sldId="2910"/>
            <ac:spMk id="8" creationId="{B5C3FE1E-0A7F-41BE-A568-1BF85E2E8DD8}"/>
          </ac:spMkLst>
        </pc:spChg>
        <pc:spChg chg="add del">
          <ac:chgData name="Bardhonia Harding" userId="1e47516d-01e1-4d07-904f-2b17da643156" providerId="ADAL" clId="{15B69772-E33B-4152-AC4E-05CAE37FB87C}" dt="2022-06-08T01:51:47.316" v="2711" actId="26606"/>
          <ac:spMkLst>
            <pc:docMk/>
            <pc:sldMk cId="3550517869" sldId="2910"/>
            <ac:spMk id="11" creationId="{D6EA1A26-163F-4F15-91F4-F2C51AC9C106}"/>
          </ac:spMkLst>
        </pc:spChg>
        <pc:graphicFrameChg chg="mod ord modGraphic">
          <ac:chgData name="Bardhonia Harding" userId="1e47516d-01e1-4d07-904f-2b17da643156" providerId="ADAL" clId="{15B69772-E33B-4152-AC4E-05CAE37FB87C}" dt="2022-06-08T01:54:17.804" v="2731" actId="1076"/>
          <ac:graphicFrameMkLst>
            <pc:docMk/>
            <pc:sldMk cId="3550517869" sldId="2910"/>
            <ac:graphicFrameMk id="5" creationId="{285BAA26-A8BC-4A08-1ABA-0EC569A64C30}"/>
          </ac:graphicFrameMkLst>
        </pc:graphicFrameChg>
        <pc:picChg chg="add mod">
          <ac:chgData name="Bardhonia Harding" userId="1e47516d-01e1-4d07-904f-2b17da643156" providerId="ADAL" clId="{15B69772-E33B-4152-AC4E-05CAE37FB87C}" dt="2022-06-08T01:54:21.413" v="2732" actId="14100"/>
          <ac:picMkLst>
            <pc:docMk/>
            <pc:sldMk cId="3550517869" sldId="2910"/>
            <ac:picMk id="6" creationId="{5D5FE439-7AC3-4DAF-AD14-92562D3362DC}"/>
          </ac:picMkLst>
        </pc:picChg>
        <pc:picChg chg="del">
          <ac:chgData name="Bardhonia Harding" userId="1e47516d-01e1-4d07-904f-2b17da643156" providerId="ADAL" clId="{15B69772-E33B-4152-AC4E-05CAE37FB87C}" dt="2022-06-08T01:51:22.532" v="2705" actId="478"/>
          <ac:picMkLst>
            <pc:docMk/>
            <pc:sldMk cId="3550517869" sldId="2910"/>
            <ac:picMk id="3074" creationId="{04BA864F-8EB3-457F-AEC5-C77C0311D754}"/>
          </ac:picMkLst>
        </pc:picChg>
      </pc:sldChg>
      <pc:sldChg chg="modSp add del ord setBg">
        <pc:chgData name="Bardhonia Harding" userId="1e47516d-01e1-4d07-904f-2b17da643156" providerId="ADAL" clId="{15B69772-E33B-4152-AC4E-05CAE37FB87C}" dt="2022-06-08T02:02:02.238" v="2748" actId="47"/>
        <pc:sldMkLst>
          <pc:docMk/>
          <pc:sldMk cId="3245834456" sldId="2911"/>
        </pc:sldMkLst>
        <pc:graphicFrameChg chg="mod">
          <ac:chgData name="Bardhonia Harding" userId="1e47516d-01e1-4d07-904f-2b17da643156" providerId="ADAL" clId="{15B69772-E33B-4152-AC4E-05CAE37FB87C}" dt="2022-06-08T01:56:03.765" v="2738"/>
          <ac:graphicFrameMkLst>
            <pc:docMk/>
            <pc:sldMk cId="3245834456" sldId="2911"/>
            <ac:graphicFrameMk id="5" creationId="{285BAA26-A8BC-4A08-1ABA-0EC569A64C30}"/>
          </ac:graphicFrameMkLst>
        </pc:graphicFrameChg>
      </pc:sldChg>
      <pc:sldChg chg="addSp delSp modSp add mod setBg setClrOvrMap delDesignElem">
        <pc:chgData name="Bardhonia Harding" userId="1e47516d-01e1-4d07-904f-2b17da643156" providerId="ADAL" clId="{15B69772-E33B-4152-AC4E-05CAE37FB87C}" dt="2022-06-08T02:09:10.084" v="2794" actId="20577"/>
        <pc:sldMkLst>
          <pc:docMk/>
          <pc:sldMk cId="1200092434" sldId="2912"/>
        </pc:sldMkLst>
        <pc:spChg chg="mod">
          <ac:chgData name="Bardhonia Harding" userId="1e47516d-01e1-4d07-904f-2b17da643156" providerId="ADAL" clId="{15B69772-E33B-4152-AC4E-05CAE37FB87C}" dt="2022-06-08T02:09:10.084" v="2794" actId="20577"/>
          <ac:spMkLst>
            <pc:docMk/>
            <pc:sldMk cId="1200092434" sldId="2912"/>
            <ac:spMk id="3" creationId="{00000000-0000-0000-0000-000000000000}"/>
          </ac:spMkLst>
        </pc:spChg>
        <pc:spChg chg="add">
          <ac:chgData name="Bardhonia Harding" userId="1e47516d-01e1-4d07-904f-2b17da643156" providerId="ADAL" clId="{15B69772-E33B-4152-AC4E-05CAE37FB87C}" dt="2022-06-08T02:05:46.268" v="2786" actId="26606"/>
          <ac:spMkLst>
            <pc:docMk/>
            <pc:sldMk cId="1200092434" sldId="2912"/>
            <ac:spMk id="9" creationId="{D6EA1A26-163F-4F15-91F4-F2C51AC9C106}"/>
          </ac:spMkLst>
        </pc:spChg>
        <pc:spChg chg="del">
          <ac:chgData name="Bardhonia Harding" userId="1e47516d-01e1-4d07-904f-2b17da643156" providerId="ADAL" clId="{15B69772-E33B-4152-AC4E-05CAE37FB87C}" dt="2022-06-08T02:01:49.449" v="2747"/>
          <ac:spMkLst>
            <pc:docMk/>
            <pc:sldMk cId="1200092434" sldId="2912"/>
            <ac:spMk id="45" creationId="{D6EA1A26-163F-4F15-91F4-F2C51AC9C106}"/>
          </ac:spMkLst>
        </pc:spChg>
        <pc:picChg chg="mod">
          <ac:chgData name="Bardhonia Harding" userId="1e47516d-01e1-4d07-904f-2b17da643156" providerId="ADAL" clId="{15B69772-E33B-4152-AC4E-05CAE37FB87C}" dt="2022-06-08T02:05:46.268" v="2786" actId="26606"/>
          <ac:picMkLst>
            <pc:docMk/>
            <pc:sldMk cId="1200092434" sldId="2912"/>
            <ac:picMk id="4" creationId="{4E983C5E-37C6-46AB-A2E8-30DE1F642EFC}"/>
          </ac:picMkLst>
        </pc:picChg>
      </pc:sldChg>
      <pc:sldChg chg="addSp delSp modSp add mod ord setBg setClrOvrMap">
        <pc:chgData name="Bardhonia Harding" userId="1e47516d-01e1-4d07-904f-2b17da643156" providerId="ADAL" clId="{15B69772-E33B-4152-AC4E-05CAE37FB87C}" dt="2022-06-08T02:04:49.127" v="2783"/>
        <pc:sldMkLst>
          <pc:docMk/>
          <pc:sldMk cId="4143982117" sldId="2913"/>
        </pc:sldMkLst>
        <pc:spChg chg="mod ord">
          <ac:chgData name="Bardhonia Harding" userId="1e47516d-01e1-4d07-904f-2b17da643156" providerId="ADAL" clId="{15B69772-E33B-4152-AC4E-05CAE37FB87C}" dt="2022-06-08T02:02:30.842" v="2752" actId="26606"/>
          <ac:spMkLst>
            <pc:docMk/>
            <pc:sldMk cId="4143982117" sldId="2913"/>
            <ac:spMk id="2" creationId="{00000000-0000-0000-0000-000000000000}"/>
          </ac:spMkLst>
        </pc:spChg>
        <pc:spChg chg="mod">
          <ac:chgData name="Bardhonia Harding" userId="1e47516d-01e1-4d07-904f-2b17da643156" providerId="ADAL" clId="{15B69772-E33B-4152-AC4E-05CAE37FB87C}" dt="2022-06-08T02:03:23.642" v="2760" actId="14100"/>
          <ac:spMkLst>
            <pc:docMk/>
            <pc:sldMk cId="4143982117" sldId="2913"/>
            <ac:spMk id="3" creationId="{00000000-0000-0000-0000-000000000000}"/>
          </ac:spMkLst>
        </pc:spChg>
        <pc:spChg chg="add del">
          <ac:chgData name="Bardhonia Harding" userId="1e47516d-01e1-4d07-904f-2b17da643156" providerId="ADAL" clId="{15B69772-E33B-4152-AC4E-05CAE37FB87C}" dt="2022-06-08T02:02:30.837" v="2751" actId="26606"/>
          <ac:spMkLst>
            <pc:docMk/>
            <pc:sldMk cId="4143982117" sldId="2913"/>
            <ac:spMk id="9" creationId="{D6EA1A26-163F-4F15-91F4-F2C51AC9C106}"/>
          </ac:spMkLst>
        </pc:spChg>
        <pc:spChg chg="add">
          <ac:chgData name="Bardhonia Harding" userId="1e47516d-01e1-4d07-904f-2b17da643156" providerId="ADAL" clId="{15B69772-E33B-4152-AC4E-05CAE37FB87C}" dt="2022-06-08T02:02:30.842" v="2752" actId="26606"/>
          <ac:spMkLst>
            <pc:docMk/>
            <pc:sldMk cId="4143982117" sldId="2913"/>
            <ac:spMk id="12" creationId="{7D2BFFD5-490F-4B45-91F2-6B826FBAD4E3}"/>
          </ac:spMkLst>
        </pc:spChg>
        <pc:picChg chg="mod">
          <ac:chgData name="Bardhonia Harding" userId="1e47516d-01e1-4d07-904f-2b17da643156" providerId="ADAL" clId="{15B69772-E33B-4152-AC4E-05CAE37FB87C}" dt="2022-06-08T02:03:49.644" v="2768" actId="1076"/>
          <ac:picMkLst>
            <pc:docMk/>
            <pc:sldMk cId="4143982117" sldId="2913"/>
            <ac:picMk id="4" creationId="{4E983C5E-37C6-46AB-A2E8-30DE1F642EFC}"/>
          </ac:picMkLst>
        </pc:picChg>
        <pc:cxnChg chg="add">
          <ac:chgData name="Bardhonia Harding" userId="1e47516d-01e1-4d07-904f-2b17da643156" providerId="ADAL" clId="{15B69772-E33B-4152-AC4E-05CAE37FB87C}" dt="2022-06-08T02:02:30.842" v="2752" actId="26606"/>
          <ac:cxnSpMkLst>
            <pc:docMk/>
            <pc:sldMk cId="4143982117" sldId="2913"/>
            <ac:cxnSpMk id="11" creationId="{6C6CF9A5-BEA4-4284-A8B5-D033E5B4BE3F}"/>
          </ac:cxnSpMkLst>
        </pc:cxnChg>
      </pc:sldChg>
      <pc:sldChg chg="add">
        <pc:chgData name="Bardhonia Harding" userId="1e47516d-01e1-4d07-904f-2b17da643156" providerId="ADAL" clId="{15B69772-E33B-4152-AC4E-05CAE37FB87C}" dt="2022-06-08T02:12:27.656" v="2810"/>
        <pc:sldMkLst>
          <pc:docMk/>
          <pc:sldMk cId="579130008" sldId="2914"/>
        </pc:sldMkLst>
      </pc:sldChg>
      <pc:sldChg chg="modSp add mod">
        <pc:chgData name="Bardhonia Harding" userId="1e47516d-01e1-4d07-904f-2b17da643156" providerId="ADAL" clId="{15B69772-E33B-4152-AC4E-05CAE37FB87C}" dt="2022-06-08T02:12:27.731" v="2812" actId="27636"/>
        <pc:sldMkLst>
          <pc:docMk/>
          <pc:sldMk cId="269041912" sldId="2915"/>
        </pc:sldMkLst>
        <pc:spChg chg="mod">
          <ac:chgData name="Bardhonia Harding" userId="1e47516d-01e1-4d07-904f-2b17da643156" providerId="ADAL" clId="{15B69772-E33B-4152-AC4E-05CAE37FB87C}" dt="2022-06-08T02:12:27.731" v="2812" actId="27636"/>
          <ac:spMkLst>
            <pc:docMk/>
            <pc:sldMk cId="269041912" sldId="2915"/>
            <ac:spMk id="2" creationId="{00000000-0000-0000-0000-000000000000}"/>
          </ac:spMkLst>
        </pc:spChg>
      </pc:sldChg>
      <pc:sldChg chg="add">
        <pc:chgData name="Bardhonia Harding" userId="1e47516d-01e1-4d07-904f-2b17da643156" providerId="ADAL" clId="{15B69772-E33B-4152-AC4E-05CAE37FB87C}" dt="2022-06-08T02:12:27.656" v="2810"/>
        <pc:sldMkLst>
          <pc:docMk/>
          <pc:sldMk cId="854521625" sldId="2916"/>
        </pc:sldMkLst>
      </pc:sldChg>
      <pc:sldChg chg="add">
        <pc:chgData name="Bardhonia Harding" userId="1e47516d-01e1-4d07-904f-2b17da643156" providerId="ADAL" clId="{15B69772-E33B-4152-AC4E-05CAE37FB87C}" dt="2022-06-08T02:12:27.656" v="2810"/>
        <pc:sldMkLst>
          <pc:docMk/>
          <pc:sldMk cId="2855817969" sldId="2917"/>
        </pc:sldMkLst>
      </pc:sldChg>
      <pc:sldChg chg="addSp delSp add del setBg delDesignElem">
        <pc:chgData name="Bardhonia Harding" userId="1e47516d-01e1-4d07-904f-2b17da643156" providerId="ADAL" clId="{15B69772-E33B-4152-AC4E-05CAE37FB87C}" dt="2022-06-08T02:23:25.020" v="2829"/>
        <pc:sldMkLst>
          <pc:docMk/>
          <pc:sldMk cId="2426227153" sldId="2918"/>
        </pc:sldMkLst>
        <pc:spChg chg="add del">
          <ac:chgData name="Bardhonia Harding" userId="1e47516d-01e1-4d07-904f-2b17da643156" providerId="ADAL" clId="{15B69772-E33B-4152-AC4E-05CAE37FB87C}" dt="2022-06-08T02:23:25.020" v="2829"/>
          <ac:spMkLst>
            <pc:docMk/>
            <pc:sldMk cId="2426227153" sldId="2918"/>
            <ac:spMk id="27" creationId="{485B976C-17EF-415B-B03C-BAF9443B9DDB}"/>
          </ac:spMkLst>
        </pc:spChg>
        <pc:spChg chg="add del">
          <ac:chgData name="Bardhonia Harding" userId="1e47516d-01e1-4d07-904f-2b17da643156" providerId="ADAL" clId="{15B69772-E33B-4152-AC4E-05CAE37FB87C}" dt="2022-06-08T02:23:25.020" v="2829"/>
          <ac:spMkLst>
            <pc:docMk/>
            <pc:sldMk cId="2426227153" sldId="2918"/>
            <ac:spMk id="28" creationId="{D9FD8598-76DF-4F25-98DC-C96298A94617}"/>
          </ac:spMkLst>
        </pc:spChg>
        <pc:cxnChg chg="add del">
          <ac:chgData name="Bardhonia Harding" userId="1e47516d-01e1-4d07-904f-2b17da643156" providerId="ADAL" clId="{15B69772-E33B-4152-AC4E-05CAE37FB87C}" dt="2022-06-08T02:23:25.020" v="2829"/>
          <ac:cxnSpMkLst>
            <pc:docMk/>
            <pc:sldMk cId="2426227153" sldId="2918"/>
            <ac:cxnSpMk id="29" creationId="{EBAD6A72-88E8-42F7-88B9-CAF744536BE4}"/>
          </ac:cxnSpMkLst>
        </pc:cxnChg>
        <pc:cxnChg chg="add del">
          <ac:chgData name="Bardhonia Harding" userId="1e47516d-01e1-4d07-904f-2b17da643156" providerId="ADAL" clId="{15B69772-E33B-4152-AC4E-05CAE37FB87C}" dt="2022-06-08T02:23:25.020" v="2829"/>
          <ac:cxnSpMkLst>
            <pc:docMk/>
            <pc:sldMk cId="2426227153" sldId="2918"/>
            <ac:cxnSpMk id="30" creationId="{C800968E-0A99-46C4-A9B2-6A63AC66F4B0}"/>
          </ac:cxnSpMkLst>
        </pc:cxnChg>
      </pc:sldChg>
      <pc:sldChg chg="addSp delSp modSp new mod modClrScheme chgLayout">
        <pc:chgData name="Bardhonia Harding" userId="1e47516d-01e1-4d07-904f-2b17da643156" providerId="ADAL" clId="{15B69772-E33B-4152-AC4E-05CAE37FB87C}" dt="2022-06-08T02:26:07.375" v="2849" actId="14100"/>
        <pc:sldMkLst>
          <pc:docMk/>
          <pc:sldMk cId="2525232440" sldId="2918"/>
        </pc:sldMkLst>
        <pc:spChg chg="del">
          <ac:chgData name="Bardhonia Harding" userId="1e47516d-01e1-4d07-904f-2b17da643156" providerId="ADAL" clId="{15B69772-E33B-4152-AC4E-05CAE37FB87C}" dt="2022-06-08T02:23:42.849" v="2834" actId="700"/>
          <ac:spMkLst>
            <pc:docMk/>
            <pc:sldMk cId="2525232440" sldId="2918"/>
            <ac:spMk id="2" creationId="{C39B0AD2-9DBD-43D4-BD76-BD47C14AF6ED}"/>
          </ac:spMkLst>
        </pc:spChg>
        <pc:spChg chg="del">
          <ac:chgData name="Bardhonia Harding" userId="1e47516d-01e1-4d07-904f-2b17da643156" providerId="ADAL" clId="{15B69772-E33B-4152-AC4E-05CAE37FB87C}" dt="2022-06-08T02:23:42.849" v="2834" actId="700"/>
          <ac:spMkLst>
            <pc:docMk/>
            <pc:sldMk cId="2525232440" sldId="2918"/>
            <ac:spMk id="3" creationId="{7ED8E40F-2A4B-4929-A96A-7DD2B5E02780}"/>
          </ac:spMkLst>
        </pc:spChg>
        <pc:spChg chg="add mod">
          <ac:chgData name="Bardhonia Harding" userId="1e47516d-01e1-4d07-904f-2b17da643156" providerId="ADAL" clId="{15B69772-E33B-4152-AC4E-05CAE37FB87C}" dt="2022-06-08T02:26:07.375" v="2849" actId="14100"/>
          <ac:spMkLst>
            <pc:docMk/>
            <pc:sldMk cId="2525232440" sldId="2918"/>
            <ac:spMk id="6" creationId="{23D19BAC-C406-4D79-B4AF-5FDADE32BDF0}"/>
          </ac:spMkLst>
        </pc:spChg>
        <pc:picChg chg="add mod">
          <ac:chgData name="Bardhonia Harding" userId="1e47516d-01e1-4d07-904f-2b17da643156" providerId="ADAL" clId="{15B69772-E33B-4152-AC4E-05CAE37FB87C}" dt="2022-06-08T02:25:35.641" v="2846" actId="14100"/>
          <ac:picMkLst>
            <pc:docMk/>
            <pc:sldMk cId="2525232440" sldId="2918"/>
            <ac:picMk id="4" creationId="{8099FC5E-CCDA-4833-A97A-35E2171CD86F}"/>
          </ac:picMkLst>
        </pc:picChg>
        <pc:picChg chg="add mod">
          <ac:chgData name="Bardhonia Harding" userId="1e47516d-01e1-4d07-904f-2b17da643156" providerId="ADAL" clId="{15B69772-E33B-4152-AC4E-05CAE37FB87C}" dt="2022-06-08T02:25:31.290" v="2845" actId="14100"/>
          <ac:picMkLst>
            <pc:docMk/>
            <pc:sldMk cId="2525232440" sldId="2918"/>
            <ac:picMk id="5" creationId="{C5168D35-2802-4276-973F-F64343EB921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6/7/2022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E782D618-E31A-46E2-B2EF-17C9DAB0E97E}"/>
              </a:ext>
            </a:extLst>
          </p:cNvPr>
          <p:cNvSpPr/>
          <p:nvPr userDrawn="1"/>
        </p:nvSpPr>
        <p:spPr>
          <a:xfrm rot="5400000">
            <a:off x="112039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531259DD-64CB-4DA1-AD6D-175D1BC0C080}"/>
              </a:ext>
            </a:extLst>
          </p:cNvPr>
          <p:cNvSpPr/>
          <p:nvPr userDrawn="1"/>
        </p:nvSpPr>
        <p:spPr>
          <a:xfrm rot="5400000">
            <a:off x="3188555"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49D4368-1CD6-4BEA-A610-DE42970EA0EA}"/>
              </a:ext>
            </a:extLst>
          </p:cNvPr>
          <p:cNvSpPr/>
          <p:nvPr userDrawn="1"/>
        </p:nvSpPr>
        <p:spPr>
          <a:xfrm rot="5400000">
            <a:off x="5242057"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ACAABC50-D387-484A-AA0F-EB04645F2116}"/>
              </a:ext>
            </a:extLst>
          </p:cNvPr>
          <p:cNvSpPr/>
          <p:nvPr userDrawn="1"/>
        </p:nvSpPr>
        <p:spPr>
          <a:xfrm rot="5400000">
            <a:off x="7324562"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A9C2DD4D-CD5E-405E-A1A0-E8D0CD03D43F}"/>
              </a:ext>
            </a:extLst>
          </p:cNvPr>
          <p:cNvSpPr/>
          <p:nvPr userDrawn="1"/>
        </p:nvSpPr>
        <p:spPr>
          <a:xfrm rot="5400000">
            <a:off x="937806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8F9F8B1-6BAC-4AD8-A471-D0C2B6FC88EB}"/>
              </a:ext>
            </a:extLst>
          </p:cNvPr>
          <p:cNvGrpSpPr/>
          <p:nvPr userDrawn="1"/>
        </p:nvGrpSpPr>
        <p:grpSpPr>
          <a:xfrm>
            <a:off x="883715" y="2433382"/>
            <a:ext cx="10284482" cy="2311399"/>
            <a:chOff x="764773" y="2273300"/>
            <a:chExt cx="10284482" cy="2311399"/>
          </a:xfrm>
        </p:grpSpPr>
        <p:cxnSp>
          <p:nvCxnSpPr>
            <p:cNvPr id="38" name="Straight Connector 37">
              <a:extLst>
                <a:ext uri="{FF2B5EF4-FFF2-40B4-BE49-F238E27FC236}">
                  <a16:creationId xmlns:a16="http://schemas.microsoft.com/office/drawing/2014/main" id="{98B00A50-8F71-4989-BC6C-70721A8EDF4B}"/>
                </a:ext>
              </a:extLst>
            </p:cNvPr>
            <p:cNvCxnSpPr>
              <a:cxnSpLocks/>
            </p:cNvCxnSpPr>
            <p:nvPr userDrawn="1"/>
          </p:nvCxnSpPr>
          <p:spPr>
            <a:xfrm>
              <a:off x="764773" y="2821940"/>
              <a:ext cx="1" cy="1357623"/>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9CB32-4FF6-46E7-AD10-4891F90C114B}"/>
                </a:ext>
              </a:extLst>
            </p:cNvPr>
            <p:cNvCxnSpPr>
              <a:cxnSpLocks/>
            </p:cNvCxnSpPr>
            <p:nvPr userDrawn="1"/>
          </p:nvCxnSpPr>
          <p:spPr>
            <a:xfrm flipH="1">
              <a:off x="764773" y="2273300"/>
              <a:ext cx="1023052" cy="548640"/>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4C385E-0386-47EB-A5CD-8B5E6A7F9F1D}"/>
                </a:ext>
              </a:extLst>
            </p:cNvPr>
            <p:cNvCxnSpPr>
              <a:cxnSpLocks/>
            </p:cNvCxnSpPr>
            <p:nvPr userDrawn="1"/>
          </p:nvCxnSpPr>
          <p:spPr>
            <a:xfrm>
              <a:off x="1787825" y="22733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A247777-17E8-47B0-9C02-A34C1E5702AD}"/>
                </a:ext>
              </a:extLst>
            </p:cNvPr>
            <p:cNvGrpSpPr/>
            <p:nvPr userDrawn="1"/>
          </p:nvGrpSpPr>
          <p:grpSpPr>
            <a:xfrm rot="10800000">
              <a:off x="2809142" y="2821940"/>
              <a:ext cx="2068161" cy="1762759"/>
              <a:chOff x="548642" y="2133600"/>
              <a:chExt cx="2068161" cy="1762759"/>
            </a:xfrm>
          </p:grpSpPr>
          <p:cxnSp>
            <p:nvCxnSpPr>
              <p:cNvPr id="57" name="Straight Connector 56">
                <a:extLst>
                  <a:ext uri="{FF2B5EF4-FFF2-40B4-BE49-F238E27FC236}">
                    <a16:creationId xmlns:a16="http://schemas.microsoft.com/office/drawing/2014/main" id="{ECB83C0A-AF62-4845-9EB4-5D06A0CF4372}"/>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2048AA9-3DFF-4A3E-8093-E7F3FB7D19E3}"/>
                  </a:ext>
                </a:extLst>
              </p:cNvPr>
              <p:cNvGrpSpPr/>
              <p:nvPr userDrawn="1"/>
            </p:nvGrpSpPr>
            <p:grpSpPr>
              <a:xfrm flipH="1">
                <a:off x="1571694" y="2133600"/>
                <a:ext cx="1045109" cy="1762759"/>
                <a:chOff x="394504" y="2235200"/>
                <a:chExt cx="1045109" cy="1762759"/>
              </a:xfrm>
            </p:grpSpPr>
            <p:cxnSp>
              <p:nvCxnSpPr>
                <p:cNvPr id="54" name="Straight Connector 53">
                  <a:extLst>
                    <a:ext uri="{FF2B5EF4-FFF2-40B4-BE49-F238E27FC236}">
                      <a16:creationId xmlns:a16="http://schemas.microsoft.com/office/drawing/2014/main" id="{7392E648-DDB8-4745-B06E-3D83FB0F1F5C}"/>
                    </a:ext>
                  </a:extLst>
                </p:cNvPr>
                <p:cNvCxnSpPr>
                  <a:cxnSpLocks/>
                </p:cNvCxnSpPr>
                <p:nvPr userDrawn="1"/>
              </p:nvCxnSpPr>
              <p:spPr>
                <a:xfrm rot="10800000" flipV="1">
                  <a:off x="394504" y="2823211"/>
                  <a:ext cx="22057" cy="1174748"/>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78A9A5-3601-4DBF-99BF-C2F33B3CE6A5}"/>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0C33B8E-B78E-4624-BE44-B396658EC6B5}"/>
                </a:ext>
              </a:extLst>
            </p:cNvPr>
            <p:cNvGrpSpPr/>
            <p:nvPr userDrawn="1"/>
          </p:nvGrpSpPr>
          <p:grpSpPr>
            <a:xfrm>
              <a:off x="4877303" y="2273300"/>
              <a:ext cx="4114800" cy="2311399"/>
              <a:chOff x="546372" y="2133600"/>
              <a:chExt cx="4114800" cy="2311399"/>
            </a:xfrm>
          </p:grpSpPr>
          <p:grpSp>
            <p:nvGrpSpPr>
              <p:cNvPr id="60" name="Group 59">
                <a:extLst>
                  <a:ext uri="{FF2B5EF4-FFF2-40B4-BE49-F238E27FC236}">
                    <a16:creationId xmlns:a16="http://schemas.microsoft.com/office/drawing/2014/main" id="{36948F02-2A58-4B70-878D-138873EF5487}"/>
                  </a:ext>
                </a:extLst>
              </p:cNvPr>
              <p:cNvGrpSpPr/>
              <p:nvPr userDrawn="1"/>
            </p:nvGrpSpPr>
            <p:grpSpPr>
              <a:xfrm>
                <a:off x="546372" y="2133600"/>
                <a:ext cx="2048374" cy="1755137"/>
                <a:chOff x="546372" y="2133600"/>
                <a:chExt cx="2048374" cy="1755137"/>
              </a:xfrm>
            </p:grpSpPr>
            <p:grpSp>
              <p:nvGrpSpPr>
                <p:cNvPr id="68" name="Group 67">
                  <a:extLst>
                    <a:ext uri="{FF2B5EF4-FFF2-40B4-BE49-F238E27FC236}">
                      <a16:creationId xmlns:a16="http://schemas.microsoft.com/office/drawing/2014/main" id="{2374C11E-A36A-4A02-91FB-1E2A147716EF}"/>
                    </a:ext>
                  </a:extLst>
                </p:cNvPr>
                <p:cNvGrpSpPr/>
                <p:nvPr userDrawn="1"/>
              </p:nvGrpSpPr>
              <p:grpSpPr>
                <a:xfrm>
                  <a:off x="546372" y="2133600"/>
                  <a:ext cx="1025322" cy="1755137"/>
                  <a:chOff x="414292" y="2235200"/>
                  <a:chExt cx="1025322" cy="1755137"/>
                </a:xfrm>
              </p:grpSpPr>
              <p:cxnSp>
                <p:nvCxnSpPr>
                  <p:cNvPr id="72" name="Straight Connector 71">
                    <a:extLst>
                      <a:ext uri="{FF2B5EF4-FFF2-40B4-BE49-F238E27FC236}">
                        <a16:creationId xmlns:a16="http://schemas.microsoft.com/office/drawing/2014/main" id="{A7659665-8409-4C94-81A8-ED44F07985C3}"/>
                      </a:ext>
                    </a:extLst>
                  </p:cNvPr>
                  <p:cNvCxnSpPr>
                    <a:cxnSpLocks/>
                  </p:cNvCxnSpPr>
                  <p:nvPr userDrawn="1"/>
                </p:nvCxnSpPr>
                <p:spPr>
                  <a:xfrm>
                    <a:off x="414292" y="2783840"/>
                    <a:ext cx="2268" cy="12064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CC43616-6493-4804-BA75-1DAA7A1D8B18}"/>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995EA5E0-F8C9-46F5-9994-0DBB5532E9C8}"/>
                    </a:ext>
                  </a:extLst>
                </p:cNvPr>
                <p:cNvCxnSpPr>
                  <a:cxnSpLocks/>
                </p:cNvCxnSpPr>
                <p:nvPr userDrawn="1"/>
              </p:nvCxnSpPr>
              <p:spPr>
                <a:xfrm>
                  <a:off x="1571694"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7CCC38F-9AFC-4443-AF2B-8B972EE312B9}"/>
                  </a:ext>
                </a:extLst>
              </p:cNvPr>
              <p:cNvGrpSpPr/>
              <p:nvPr userDrawn="1"/>
            </p:nvGrpSpPr>
            <p:grpSpPr>
              <a:xfrm rot="10800000">
                <a:off x="2590206" y="2722878"/>
                <a:ext cx="2070966" cy="1722121"/>
                <a:chOff x="548642" y="2133600"/>
                <a:chExt cx="2070966" cy="1722121"/>
              </a:xfrm>
            </p:grpSpPr>
            <p:cxnSp>
              <p:nvCxnSpPr>
                <p:cNvPr id="67" name="Straight Connector 66">
                  <a:extLst>
                    <a:ext uri="{FF2B5EF4-FFF2-40B4-BE49-F238E27FC236}">
                      <a16:creationId xmlns:a16="http://schemas.microsoft.com/office/drawing/2014/main" id="{85D60560-17BE-42C4-956A-FD0CCF2B311F}"/>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14ADB2B-6BAC-4187-9AD6-234699323C6F}"/>
                    </a:ext>
                  </a:extLst>
                </p:cNvPr>
                <p:cNvGrpSpPr/>
                <p:nvPr userDrawn="1"/>
              </p:nvGrpSpPr>
              <p:grpSpPr>
                <a:xfrm flipH="1">
                  <a:off x="1571694" y="2133600"/>
                  <a:ext cx="1047914" cy="1722121"/>
                  <a:chOff x="391699" y="2235200"/>
                  <a:chExt cx="1047914" cy="1722121"/>
                </a:xfrm>
              </p:grpSpPr>
              <p:cxnSp>
                <p:nvCxnSpPr>
                  <p:cNvPr id="64" name="Straight Connector 63">
                    <a:extLst>
                      <a:ext uri="{FF2B5EF4-FFF2-40B4-BE49-F238E27FC236}">
                        <a16:creationId xmlns:a16="http://schemas.microsoft.com/office/drawing/2014/main" id="{3AA32475-F311-40BF-84DB-2FBFF05A09E9}"/>
                      </a:ext>
                    </a:extLst>
                  </p:cNvPr>
                  <p:cNvCxnSpPr>
                    <a:cxnSpLocks/>
                  </p:cNvCxnSpPr>
                  <p:nvPr userDrawn="1"/>
                </p:nvCxnSpPr>
                <p:spPr>
                  <a:xfrm rot="10800000" flipV="1">
                    <a:off x="391699" y="2791460"/>
                    <a:ext cx="29076" cy="1165861"/>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76BDAC-837A-46AB-939A-33B4CAC4432D}"/>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1" name="Group 40">
              <a:extLst>
                <a:ext uri="{FF2B5EF4-FFF2-40B4-BE49-F238E27FC236}">
                  <a16:creationId xmlns:a16="http://schemas.microsoft.com/office/drawing/2014/main" id="{61A353AA-3B37-493F-A75A-FBE55A7FEAC3}"/>
                </a:ext>
              </a:extLst>
            </p:cNvPr>
            <p:cNvGrpSpPr/>
            <p:nvPr userDrawn="1"/>
          </p:nvGrpSpPr>
          <p:grpSpPr>
            <a:xfrm>
              <a:off x="8992103" y="2273300"/>
              <a:ext cx="2057152" cy="1851337"/>
              <a:chOff x="547757" y="2133600"/>
              <a:chExt cx="2057152" cy="1851337"/>
            </a:xfrm>
          </p:grpSpPr>
          <p:grpSp>
            <p:nvGrpSpPr>
              <p:cNvPr id="76" name="Group 75">
                <a:extLst>
                  <a:ext uri="{FF2B5EF4-FFF2-40B4-BE49-F238E27FC236}">
                    <a16:creationId xmlns:a16="http://schemas.microsoft.com/office/drawing/2014/main" id="{E7AC040A-1737-484C-8CEA-2ADF0DBFE9FB}"/>
                  </a:ext>
                </a:extLst>
              </p:cNvPr>
              <p:cNvGrpSpPr/>
              <p:nvPr userDrawn="1"/>
            </p:nvGrpSpPr>
            <p:grpSpPr>
              <a:xfrm>
                <a:off x="547757" y="2133600"/>
                <a:ext cx="1023937" cy="1762759"/>
                <a:chOff x="415677" y="2235200"/>
                <a:chExt cx="1023937" cy="1762759"/>
              </a:xfrm>
            </p:grpSpPr>
            <p:cxnSp>
              <p:nvCxnSpPr>
                <p:cNvPr id="80" name="Straight Connector 79">
                  <a:extLst>
                    <a:ext uri="{FF2B5EF4-FFF2-40B4-BE49-F238E27FC236}">
                      <a16:creationId xmlns:a16="http://schemas.microsoft.com/office/drawing/2014/main" id="{9CD9887E-CE43-4192-9065-D2A75389118E}"/>
                    </a:ext>
                  </a:extLst>
                </p:cNvPr>
                <p:cNvCxnSpPr>
                  <a:cxnSpLocks/>
                </p:cNvCxnSpPr>
                <p:nvPr userDrawn="1"/>
              </p:nvCxnSpPr>
              <p:spPr>
                <a:xfrm>
                  <a:off x="415677" y="2783840"/>
                  <a:ext cx="1" cy="1214119"/>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D14A159-829D-4CE4-9A8E-E2C0CBD3F3F7}"/>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1D099CA-B8FD-4314-AEDD-819F910D5BDB}"/>
                  </a:ext>
                </a:extLst>
              </p:cNvPr>
              <p:cNvGrpSpPr/>
              <p:nvPr userDrawn="1"/>
            </p:nvGrpSpPr>
            <p:grpSpPr>
              <a:xfrm flipH="1">
                <a:off x="1571694" y="2133600"/>
                <a:ext cx="1033215" cy="1851337"/>
                <a:chOff x="406398" y="2235200"/>
                <a:chExt cx="1033215" cy="1851337"/>
              </a:xfrm>
            </p:grpSpPr>
            <p:cxnSp>
              <p:nvCxnSpPr>
                <p:cNvPr id="78" name="Straight Connector 77">
                  <a:extLst>
                    <a:ext uri="{FF2B5EF4-FFF2-40B4-BE49-F238E27FC236}">
                      <a16:creationId xmlns:a16="http://schemas.microsoft.com/office/drawing/2014/main" id="{C02C6F16-E0CD-428F-BD21-449948C9D678}"/>
                    </a:ext>
                  </a:extLst>
                </p:cNvPr>
                <p:cNvCxnSpPr>
                  <a:cxnSpLocks/>
                </p:cNvCxnSpPr>
                <p:nvPr userDrawn="1"/>
              </p:nvCxnSpPr>
              <p:spPr>
                <a:xfrm flipH="1">
                  <a:off x="406398" y="2783840"/>
                  <a:ext cx="10163" cy="13026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C222D2-654F-4BD1-A0BD-34C233CD23D3}"/>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Oval 2">
            <a:extLst>
              <a:ext uri="{FF2B5EF4-FFF2-40B4-BE49-F238E27FC236}">
                <a16:creationId xmlns:a16="http://schemas.microsoft.com/office/drawing/2014/main" id="{EA93BAA0-B72B-4BFD-BCF9-4608ADE3AC72}"/>
              </a:ext>
            </a:extLst>
          </p:cNvPr>
          <p:cNvSpPr/>
          <p:nvPr userDrawn="1"/>
        </p:nvSpPr>
        <p:spPr>
          <a:xfrm>
            <a:off x="659872" y="4111045"/>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07EC39C5-C4D5-4BE2-80A8-355FC3ECC12F}"/>
              </a:ext>
            </a:extLst>
          </p:cNvPr>
          <p:cNvSpPr/>
          <p:nvPr userDrawn="1"/>
        </p:nvSpPr>
        <p:spPr>
          <a:xfrm>
            <a:off x="1677924" y="2268282"/>
            <a:ext cx="457200" cy="457200"/>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F5775AD5-ACEB-4CBE-BD90-53D7E05FA5AC}"/>
              </a:ext>
            </a:extLst>
          </p:cNvPr>
          <p:cNvSpPr/>
          <p:nvPr userDrawn="1"/>
        </p:nvSpPr>
        <p:spPr>
          <a:xfrm>
            <a:off x="3746085" y="4525070"/>
            <a:ext cx="457200" cy="457200"/>
          </a:xfrm>
          <a:prstGeom prst="ellipse">
            <a:avLst/>
          </a:prstGeom>
          <a:solidFill>
            <a:schemeClr val="bg1"/>
          </a:solid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58774E0-9642-4F13-A5E6-09E3CB03DBB5}"/>
              </a:ext>
            </a:extLst>
          </p:cNvPr>
          <p:cNvSpPr/>
          <p:nvPr userDrawn="1"/>
        </p:nvSpPr>
        <p:spPr>
          <a:xfrm>
            <a:off x="5799587" y="2268282"/>
            <a:ext cx="457200" cy="457200"/>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65EF3DD-F676-4685-9875-B94CF9FB2C8D}"/>
              </a:ext>
            </a:extLst>
          </p:cNvPr>
          <p:cNvSpPr/>
          <p:nvPr userDrawn="1"/>
        </p:nvSpPr>
        <p:spPr>
          <a:xfrm>
            <a:off x="7882093" y="4499666"/>
            <a:ext cx="457200" cy="457200"/>
          </a:xfrm>
          <a:prstGeom prst="ellipse">
            <a:avLst/>
          </a:prstGeom>
          <a:solidFill>
            <a:schemeClr val="bg1"/>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60A3CDF-ADAF-4527-8705-2F8E3851CF65}"/>
              </a:ext>
            </a:extLst>
          </p:cNvPr>
          <p:cNvSpPr/>
          <p:nvPr userDrawn="1"/>
        </p:nvSpPr>
        <p:spPr>
          <a:xfrm>
            <a:off x="9935595" y="2246690"/>
            <a:ext cx="457200" cy="457200"/>
          </a:xfrm>
          <a:prstGeom prst="ellipse">
            <a:avLst/>
          </a:prstGeom>
          <a:solidFill>
            <a:schemeClr val="bg1"/>
          </a:solid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FD028A3-58B1-44C9-AC6A-A869FC68B50F}"/>
              </a:ext>
            </a:extLst>
          </p:cNvPr>
          <p:cNvSpPr/>
          <p:nvPr userDrawn="1"/>
        </p:nvSpPr>
        <p:spPr>
          <a:xfrm>
            <a:off x="10938323" y="4100876"/>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
        <p:nvSpPr>
          <p:cNvPr id="31" name="TextBox 30">
            <a:extLst>
              <a:ext uri="{FF2B5EF4-FFF2-40B4-BE49-F238E27FC236}">
                <a16:creationId xmlns:a16="http://schemas.microsoft.com/office/drawing/2014/main" id="{9E8F9015-A4A2-47D3-9665-686A67F0ED81}"/>
              </a:ext>
            </a:extLst>
          </p:cNvPr>
          <p:cNvSpPr txBox="1"/>
          <p:nvPr userDrawn="1"/>
        </p:nvSpPr>
        <p:spPr>
          <a:xfrm>
            <a:off x="1383191" y="1586906"/>
            <a:ext cx="889480" cy="646331"/>
          </a:xfrm>
          <a:prstGeom prst="rect">
            <a:avLst/>
          </a:prstGeom>
          <a:noFill/>
        </p:spPr>
        <p:txBody>
          <a:bodyPr wrap="square" rtlCol="0">
            <a:spAutoFit/>
          </a:bodyPr>
          <a:lstStyle/>
          <a:p>
            <a:pPr algn="ctr"/>
            <a:r>
              <a:rPr lang="en-US" sz="3600" b="1" dirty="0">
                <a:solidFill>
                  <a:schemeClr val="accent2"/>
                </a:solidFill>
                <a:latin typeface="+mj-lt"/>
              </a:rPr>
              <a:t>01</a:t>
            </a:r>
            <a:endParaRPr lang="en-US" b="1" dirty="0">
              <a:solidFill>
                <a:schemeClr val="accent2"/>
              </a:solidFill>
              <a:latin typeface="+mj-lt"/>
            </a:endParaRPr>
          </a:p>
        </p:txBody>
      </p:sp>
      <p:sp>
        <p:nvSpPr>
          <p:cNvPr id="103" name="TextBox 102">
            <a:extLst>
              <a:ext uri="{FF2B5EF4-FFF2-40B4-BE49-F238E27FC236}">
                <a16:creationId xmlns:a16="http://schemas.microsoft.com/office/drawing/2014/main" id="{426A1182-EDE9-44E7-BA1C-CCAA1B422C3C}"/>
              </a:ext>
            </a:extLst>
          </p:cNvPr>
          <p:cNvSpPr txBox="1"/>
          <p:nvPr userDrawn="1"/>
        </p:nvSpPr>
        <p:spPr>
          <a:xfrm>
            <a:off x="3516779" y="5001792"/>
            <a:ext cx="889480" cy="646331"/>
          </a:xfrm>
          <a:prstGeom prst="rect">
            <a:avLst/>
          </a:prstGeom>
          <a:noFill/>
        </p:spPr>
        <p:txBody>
          <a:bodyPr wrap="square" rtlCol="0">
            <a:spAutoFit/>
          </a:bodyPr>
          <a:lstStyle/>
          <a:p>
            <a:pPr algn="ctr"/>
            <a:r>
              <a:rPr lang="en-US" sz="3600" b="1" dirty="0">
                <a:solidFill>
                  <a:schemeClr val="accent3"/>
                </a:solidFill>
                <a:latin typeface="+mj-lt"/>
              </a:rPr>
              <a:t>02</a:t>
            </a:r>
            <a:endParaRPr lang="en-US" b="1" dirty="0">
              <a:solidFill>
                <a:schemeClr val="accent3"/>
              </a:solidFill>
              <a:latin typeface="+mj-lt"/>
            </a:endParaRPr>
          </a:p>
        </p:txBody>
      </p:sp>
      <p:sp>
        <p:nvSpPr>
          <p:cNvPr id="104" name="TextBox 103">
            <a:extLst>
              <a:ext uri="{FF2B5EF4-FFF2-40B4-BE49-F238E27FC236}">
                <a16:creationId xmlns:a16="http://schemas.microsoft.com/office/drawing/2014/main" id="{453D0452-E8F6-4E1D-8D89-47F4DE14020B}"/>
              </a:ext>
            </a:extLst>
          </p:cNvPr>
          <p:cNvSpPr txBox="1"/>
          <p:nvPr userDrawn="1"/>
        </p:nvSpPr>
        <p:spPr>
          <a:xfrm>
            <a:off x="5574557" y="1593858"/>
            <a:ext cx="889480" cy="646331"/>
          </a:xfrm>
          <a:prstGeom prst="rect">
            <a:avLst/>
          </a:prstGeom>
          <a:noFill/>
        </p:spPr>
        <p:txBody>
          <a:bodyPr wrap="square" rtlCol="0">
            <a:spAutoFit/>
          </a:bodyPr>
          <a:lstStyle/>
          <a:p>
            <a:pPr algn="ctr"/>
            <a:r>
              <a:rPr lang="en-US" sz="3600" b="1" dirty="0">
                <a:solidFill>
                  <a:schemeClr val="accent4"/>
                </a:solidFill>
                <a:latin typeface="+mj-lt"/>
              </a:rPr>
              <a:t>03</a:t>
            </a:r>
            <a:endParaRPr lang="en-US" b="1" dirty="0">
              <a:solidFill>
                <a:schemeClr val="accent4"/>
              </a:solidFill>
              <a:latin typeface="+mj-lt"/>
            </a:endParaRPr>
          </a:p>
        </p:txBody>
      </p:sp>
      <p:sp>
        <p:nvSpPr>
          <p:cNvPr id="105" name="TextBox 104">
            <a:extLst>
              <a:ext uri="{FF2B5EF4-FFF2-40B4-BE49-F238E27FC236}">
                <a16:creationId xmlns:a16="http://schemas.microsoft.com/office/drawing/2014/main" id="{58EE8165-DF59-42CB-A646-DBDAB53967B1}"/>
              </a:ext>
            </a:extLst>
          </p:cNvPr>
          <p:cNvSpPr txBox="1"/>
          <p:nvPr userDrawn="1"/>
        </p:nvSpPr>
        <p:spPr>
          <a:xfrm>
            <a:off x="7657062" y="4982270"/>
            <a:ext cx="889480" cy="646331"/>
          </a:xfrm>
          <a:prstGeom prst="rect">
            <a:avLst/>
          </a:prstGeom>
          <a:noFill/>
        </p:spPr>
        <p:txBody>
          <a:bodyPr wrap="square" rtlCol="0">
            <a:spAutoFit/>
          </a:bodyPr>
          <a:lstStyle/>
          <a:p>
            <a:pPr algn="ctr"/>
            <a:r>
              <a:rPr lang="en-US" sz="3600" b="1" dirty="0">
                <a:solidFill>
                  <a:schemeClr val="accent5"/>
                </a:solidFill>
                <a:latin typeface="+mj-lt"/>
              </a:rPr>
              <a:t>04</a:t>
            </a:r>
            <a:endParaRPr lang="en-US" b="1" dirty="0">
              <a:solidFill>
                <a:schemeClr val="accent5"/>
              </a:solidFill>
              <a:latin typeface="+mj-lt"/>
            </a:endParaRPr>
          </a:p>
        </p:txBody>
      </p:sp>
      <p:sp>
        <p:nvSpPr>
          <p:cNvPr id="106" name="TextBox 105">
            <a:extLst>
              <a:ext uri="{FF2B5EF4-FFF2-40B4-BE49-F238E27FC236}">
                <a16:creationId xmlns:a16="http://schemas.microsoft.com/office/drawing/2014/main" id="{3EC5584D-5A50-4F4A-A8CD-530EFB27FD79}"/>
              </a:ext>
            </a:extLst>
          </p:cNvPr>
          <p:cNvSpPr txBox="1"/>
          <p:nvPr userDrawn="1"/>
        </p:nvSpPr>
        <p:spPr>
          <a:xfrm>
            <a:off x="9696220" y="1554587"/>
            <a:ext cx="889480" cy="646331"/>
          </a:xfrm>
          <a:prstGeom prst="rect">
            <a:avLst/>
          </a:prstGeom>
          <a:noFill/>
        </p:spPr>
        <p:txBody>
          <a:bodyPr wrap="square" rtlCol="0">
            <a:spAutoFit/>
          </a:bodyPr>
          <a:lstStyle/>
          <a:p>
            <a:pPr algn="ctr"/>
            <a:r>
              <a:rPr lang="en-US" sz="3600" b="1" dirty="0">
                <a:solidFill>
                  <a:schemeClr val="accent6"/>
                </a:solidFill>
                <a:latin typeface="+mj-lt"/>
              </a:rPr>
              <a:t>05</a:t>
            </a:r>
            <a:endParaRPr lang="en-US" b="1" dirty="0">
              <a:solidFill>
                <a:schemeClr val="accent6"/>
              </a:solidFill>
              <a:latin typeface="+mj-lt"/>
            </a:endParaRPr>
          </a:p>
        </p:txBody>
      </p:sp>
      <p:sp>
        <p:nvSpPr>
          <p:cNvPr id="35" name="Text Placeholder 34">
            <a:extLst>
              <a:ext uri="{FF2B5EF4-FFF2-40B4-BE49-F238E27FC236}">
                <a16:creationId xmlns:a16="http://schemas.microsoft.com/office/drawing/2014/main" id="{FF7EDF04-AD2B-463F-873D-F9F513090E6C}"/>
              </a:ext>
            </a:extLst>
          </p:cNvPr>
          <p:cNvSpPr>
            <a:spLocks noGrp="1"/>
          </p:cNvSpPr>
          <p:nvPr>
            <p:ph type="body" sz="quarter" idx="10"/>
          </p:nvPr>
        </p:nvSpPr>
        <p:spPr>
          <a:xfrm>
            <a:off x="881445" y="4610158"/>
            <a:ext cx="2068694" cy="391634"/>
          </a:xfrm>
          <a:prstGeom prst="rect">
            <a:avLst/>
          </a:prstGeom>
        </p:spPr>
        <p:txBody>
          <a:bodyPr>
            <a:normAutofit/>
          </a:bodyPr>
          <a:lstStyle>
            <a:lvl1pPr marL="0" indent="0" algn="ctr">
              <a:buNone/>
              <a:defRPr sz="2000">
                <a:solidFill>
                  <a:schemeClr val="accent2"/>
                </a:solidFill>
              </a:defRPr>
            </a:lvl1pPr>
          </a:lstStyle>
          <a:p>
            <a:pPr lvl="0"/>
            <a:r>
              <a:rPr lang="en-US"/>
              <a:t>Click to edit Master text styles</a:t>
            </a:r>
          </a:p>
        </p:txBody>
      </p:sp>
      <p:sp>
        <p:nvSpPr>
          <p:cNvPr id="107" name="Text Placeholder 34">
            <a:extLst>
              <a:ext uri="{FF2B5EF4-FFF2-40B4-BE49-F238E27FC236}">
                <a16:creationId xmlns:a16="http://schemas.microsoft.com/office/drawing/2014/main" id="{7F70B278-4654-46AC-8DD6-824CEF1DFAFB}"/>
              </a:ext>
            </a:extLst>
          </p:cNvPr>
          <p:cNvSpPr>
            <a:spLocks noGrp="1"/>
          </p:cNvSpPr>
          <p:nvPr>
            <p:ph type="body" sz="quarter" idx="11"/>
          </p:nvPr>
        </p:nvSpPr>
        <p:spPr>
          <a:xfrm>
            <a:off x="872177"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08" name="Text Placeholder 34">
            <a:extLst>
              <a:ext uri="{FF2B5EF4-FFF2-40B4-BE49-F238E27FC236}">
                <a16:creationId xmlns:a16="http://schemas.microsoft.com/office/drawing/2014/main" id="{3B7069E5-61AE-4AB2-8653-98A7F283E09B}"/>
              </a:ext>
            </a:extLst>
          </p:cNvPr>
          <p:cNvSpPr>
            <a:spLocks noGrp="1"/>
          </p:cNvSpPr>
          <p:nvPr>
            <p:ph type="body" sz="quarter" idx="12"/>
          </p:nvPr>
        </p:nvSpPr>
        <p:spPr>
          <a:xfrm>
            <a:off x="4998513" y="4610158"/>
            <a:ext cx="2068694" cy="391634"/>
          </a:xfrm>
          <a:prstGeom prst="rect">
            <a:avLst/>
          </a:prstGeom>
        </p:spPr>
        <p:txBody>
          <a:bodyPr>
            <a:normAutofit/>
          </a:bodyPr>
          <a:lstStyle>
            <a:lvl1pPr marL="0" indent="0" algn="ctr">
              <a:buNone/>
              <a:defRPr sz="2000">
                <a:solidFill>
                  <a:schemeClr val="accent4"/>
                </a:solidFill>
              </a:defRPr>
            </a:lvl1pPr>
          </a:lstStyle>
          <a:p>
            <a:pPr lvl="0"/>
            <a:r>
              <a:rPr lang="en-US"/>
              <a:t>Click to edit Master text styles</a:t>
            </a:r>
          </a:p>
        </p:txBody>
      </p:sp>
      <p:sp>
        <p:nvSpPr>
          <p:cNvPr id="109" name="Text Placeholder 34">
            <a:extLst>
              <a:ext uri="{FF2B5EF4-FFF2-40B4-BE49-F238E27FC236}">
                <a16:creationId xmlns:a16="http://schemas.microsoft.com/office/drawing/2014/main" id="{38A8EB30-9561-4857-91EC-C9B25464AFDE}"/>
              </a:ext>
            </a:extLst>
          </p:cNvPr>
          <p:cNvSpPr>
            <a:spLocks noGrp="1"/>
          </p:cNvSpPr>
          <p:nvPr>
            <p:ph type="body" sz="quarter" idx="13"/>
          </p:nvPr>
        </p:nvSpPr>
        <p:spPr>
          <a:xfrm>
            <a:off x="4989245"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0" name="Text Placeholder 34">
            <a:extLst>
              <a:ext uri="{FF2B5EF4-FFF2-40B4-BE49-F238E27FC236}">
                <a16:creationId xmlns:a16="http://schemas.microsoft.com/office/drawing/2014/main" id="{AE1932D4-1CD4-4631-9E96-954227141C8A}"/>
              </a:ext>
            </a:extLst>
          </p:cNvPr>
          <p:cNvSpPr>
            <a:spLocks noGrp="1"/>
          </p:cNvSpPr>
          <p:nvPr>
            <p:ph type="body" sz="quarter" idx="14"/>
          </p:nvPr>
        </p:nvSpPr>
        <p:spPr>
          <a:xfrm>
            <a:off x="9089340" y="4613478"/>
            <a:ext cx="2068694" cy="391634"/>
          </a:xfrm>
          <a:prstGeom prst="rect">
            <a:avLst/>
          </a:prstGeom>
        </p:spPr>
        <p:txBody>
          <a:bodyPr>
            <a:normAutofit/>
          </a:bodyPr>
          <a:lstStyle>
            <a:lvl1pPr marL="0" indent="0" algn="ctr">
              <a:buNone/>
              <a:defRPr sz="2000">
                <a:solidFill>
                  <a:schemeClr val="accent6"/>
                </a:solidFill>
              </a:defRPr>
            </a:lvl1pPr>
          </a:lstStyle>
          <a:p>
            <a:pPr lvl="0"/>
            <a:r>
              <a:rPr lang="en-US"/>
              <a:t>Click to edit Master text styles</a:t>
            </a:r>
          </a:p>
        </p:txBody>
      </p:sp>
      <p:sp>
        <p:nvSpPr>
          <p:cNvPr id="111" name="Text Placeholder 34">
            <a:extLst>
              <a:ext uri="{FF2B5EF4-FFF2-40B4-BE49-F238E27FC236}">
                <a16:creationId xmlns:a16="http://schemas.microsoft.com/office/drawing/2014/main" id="{7A6D526A-E91A-4FC8-8AB8-5FEA321F6ADC}"/>
              </a:ext>
            </a:extLst>
          </p:cNvPr>
          <p:cNvSpPr>
            <a:spLocks noGrp="1"/>
          </p:cNvSpPr>
          <p:nvPr>
            <p:ph type="body" sz="quarter" idx="15"/>
          </p:nvPr>
        </p:nvSpPr>
        <p:spPr>
          <a:xfrm>
            <a:off x="9080072" y="504013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2" name="Text Placeholder 34">
            <a:extLst>
              <a:ext uri="{FF2B5EF4-FFF2-40B4-BE49-F238E27FC236}">
                <a16:creationId xmlns:a16="http://schemas.microsoft.com/office/drawing/2014/main" id="{61A32F9F-4ACF-442A-8853-0E4B42CC9EF2}"/>
              </a:ext>
            </a:extLst>
          </p:cNvPr>
          <p:cNvSpPr>
            <a:spLocks noGrp="1"/>
          </p:cNvSpPr>
          <p:nvPr>
            <p:ph type="body" sz="quarter" idx="16"/>
          </p:nvPr>
        </p:nvSpPr>
        <p:spPr>
          <a:xfrm>
            <a:off x="2965654" y="1126350"/>
            <a:ext cx="2068694" cy="391634"/>
          </a:xfrm>
          <a:prstGeom prst="rect">
            <a:avLst/>
          </a:prstGeom>
        </p:spPr>
        <p:txBody>
          <a:bodyPr>
            <a:normAutofit/>
          </a:bodyPr>
          <a:lstStyle>
            <a:lvl1pPr marL="0" indent="0" algn="ctr">
              <a:buNone/>
              <a:defRPr sz="2000">
                <a:solidFill>
                  <a:schemeClr val="accent3"/>
                </a:solidFill>
              </a:defRPr>
            </a:lvl1pPr>
          </a:lstStyle>
          <a:p>
            <a:pPr lvl="0"/>
            <a:r>
              <a:rPr lang="en-US"/>
              <a:t>Click to edit Master text styles</a:t>
            </a:r>
          </a:p>
        </p:txBody>
      </p:sp>
      <p:sp>
        <p:nvSpPr>
          <p:cNvPr id="113" name="Text Placeholder 34">
            <a:extLst>
              <a:ext uri="{FF2B5EF4-FFF2-40B4-BE49-F238E27FC236}">
                <a16:creationId xmlns:a16="http://schemas.microsoft.com/office/drawing/2014/main" id="{B3D0AD38-B8DA-4C19-97D0-C4BF494F2F0B}"/>
              </a:ext>
            </a:extLst>
          </p:cNvPr>
          <p:cNvSpPr>
            <a:spLocks noGrp="1"/>
          </p:cNvSpPr>
          <p:nvPr>
            <p:ph type="body" sz="quarter" idx="17"/>
          </p:nvPr>
        </p:nvSpPr>
        <p:spPr>
          <a:xfrm>
            <a:off x="2956386" y="1553007"/>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4" name="Text Placeholder 34">
            <a:extLst>
              <a:ext uri="{FF2B5EF4-FFF2-40B4-BE49-F238E27FC236}">
                <a16:creationId xmlns:a16="http://schemas.microsoft.com/office/drawing/2014/main" id="{A8DE427E-A7F5-47D9-AA8C-5F8089A99E20}"/>
              </a:ext>
            </a:extLst>
          </p:cNvPr>
          <p:cNvSpPr>
            <a:spLocks noGrp="1"/>
          </p:cNvSpPr>
          <p:nvPr>
            <p:ph type="body" sz="quarter" idx="18"/>
          </p:nvPr>
        </p:nvSpPr>
        <p:spPr>
          <a:xfrm>
            <a:off x="7129515" y="1066973"/>
            <a:ext cx="2068694" cy="391634"/>
          </a:xfrm>
          <a:prstGeom prst="rect">
            <a:avLst/>
          </a:prstGeom>
        </p:spPr>
        <p:txBody>
          <a:bodyPr>
            <a:normAutofit/>
          </a:bodyPr>
          <a:lstStyle>
            <a:lvl1pPr marL="0" indent="0" algn="ctr">
              <a:buNone/>
              <a:defRPr sz="2000">
                <a:solidFill>
                  <a:schemeClr val="accent5"/>
                </a:solidFill>
              </a:defRPr>
            </a:lvl1pPr>
          </a:lstStyle>
          <a:p>
            <a:pPr lvl="0"/>
            <a:r>
              <a:rPr lang="en-US"/>
              <a:t>Click to edit Master text styles</a:t>
            </a:r>
          </a:p>
        </p:txBody>
      </p:sp>
      <p:sp>
        <p:nvSpPr>
          <p:cNvPr id="115" name="Text Placeholder 34">
            <a:extLst>
              <a:ext uri="{FF2B5EF4-FFF2-40B4-BE49-F238E27FC236}">
                <a16:creationId xmlns:a16="http://schemas.microsoft.com/office/drawing/2014/main" id="{E764A502-6D62-4133-90C7-1FE9B38E747B}"/>
              </a:ext>
            </a:extLst>
          </p:cNvPr>
          <p:cNvSpPr>
            <a:spLocks noGrp="1"/>
          </p:cNvSpPr>
          <p:nvPr>
            <p:ph type="body" sz="quarter" idx="19"/>
          </p:nvPr>
        </p:nvSpPr>
        <p:spPr>
          <a:xfrm>
            <a:off x="7120247" y="1493630"/>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1787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6/7/2022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6/7/2022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 id="2147483825" r:id="rId17"/>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public.tableau.com/app/profile/kritika1614/viz/Roadaccidents_Toronto_viz/Dashboard2"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public.tableau.com/app/profile/richelle.qin/viz/CrashDetective-TorontoViz/Summar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60.sv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p:txBody>
          <a:bodyPr/>
          <a:lstStyle/>
          <a:p>
            <a:pPr algn="ctr"/>
            <a:r>
              <a:rPr lang="en-US" b="1" dirty="0"/>
              <a:t>EXPLORATORY DATA ANALYSIS</a:t>
            </a:r>
          </a:p>
        </p:txBody>
      </p:sp>
      <p:sp>
        <p:nvSpPr>
          <p:cNvPr id="5" name="Text Placeholder 4">
            <a:extLst>
              <a:ext uri="{FF2B5EF4-FFF2-40B4-BE49-F238E27FC236}">
                <a16:creationId xmlns:a16="http://schemas.microsoft.com/office/drawing/2014/main" id="{13B92369-599A-4F81-A928-2DF2B9E096A3}"/>
              </a:ext>
            </a:extLst>
          </p:cNvPr>
          <p:cNvSpPr>
            <a:spLocks noGrp="1"/>
          </p:cNvSpPr>
          <p:nvPr>
            <p:ph type="body" sz="quarter" idx="10"/>
          </p:nvPr>
        </p:nvSpPr>
        <p:spPr/>
        <p:txBody>
          <a:bodyPr>
            <a:normAutofit/>
          </a:bodyPr>
          <a:lstStyle/>
          <a:p>
            <a:r>
              <a:rPr lang="en-US" b="1" dirty="0"/>
              <a:t>IMPORT</a:t>
            </a:r>
          </a:p>
        </p:txBody>
      </p:sp>
      <p:sp>
        <p:nvSpPr>
          <p:cNvPr id="6" name="Text Placeholder 5">
            <a:extLst>
              <a:ext uri="{FF2B5EF4-FFF2-40B4-BE49-F238E27FC236}">
                <a16:creationId xmlns:a16="http://schemas.microsoft.com/office/drawing/2014/main" id="{DDF732AD-9B2B-4AB7-A555-574842C41F0F}"/>
              </a:ext>
            </a:extLst>
          </p:cNvPr>
          <p:cNvSpPr>
            <a:spLocks noGrp="1"/>
          </p:cNvSpPr>
          <p:nvPr>
            <p:ph type="body" sz="quarter" idx="11"/>
          </p:nvPr>
        </p:nvSpPr>
        <p:spPr/>
        <p:txBody>
          <a:bodyPr>
            <a:normAutofit/>
          </a:bodyPr>
          <a:lstStyle/>
          <a:p>
            <a:r>
              <a:rPr lang="en-US" dirty="0"/>
              <a:t>Import Libraries. Load data in data frames</a:t>
            </a:r>
          </a:p>
        </p:txBody>
      </p:sp>
      <p:sp>
        <p:nvSpPr>
          <p:cNvPr id="7" name="Text Placeholder 6">
            <a:extLst>
              <a:ext uri="{FF2B5EF4-FFF2-40B4-BE49-F238E27FC236}">
                <a16:creationId xmlns:a16="http://schemas.microsoft.com/office/drawing/2014/main" id="{7E698899-451C-4012-A03B-438076B22A0B}"/>
              </a:ext>
            </a:extLst>
          </p:cNvPr>
          <p:cNvSpPr>
            <a:spLocks noGrp="1"/>
          </p:cNvSpPr>
          <p:nvPr>
            <p:ph type="body" sz="quarter" idx="12"/>
          </p:nvPr>
        </p:nvSpPr>
        <p:spPr/>
        <p:txBody>
          <a:bodyPr>
            <a:normAutofit/>
          </a:bodyPr>
          <a:lstStyle/>
          <a:p>
            <a:r>
              <a:rPr lang="en-US" b="1" dirty="0"/>
              <a:t>Correlation</a:t>
            </a:r>
          </a:p>
        </p:txBody>
      </p:sp>
      <p:sp>
        <p:nvSpPr>
          <p:cNvPr id="8" name="Text Placeholder 7">
            <a:extLst>
              <a:ext uri="{FF2B5EF4-FFF2-40B4-BE49-F238E27FC236}">
                <a16:creationId xmlns:a16="http://schemas.microsoft.com/office/drawing/2014/main" id="{1542ED92-E0E5-43BF-A314-F5F899A21C00}"/>
              </a:ext>
            </a:extLst>
          </p:cNvPr>
          <p:cNvSpPr>
            <a:spLocks noGrp="1"/>
          </p:cNvSpPr>
          <p:nvPr>
            <p:ph type="body" sz="quarter" idx="13"/>
          </p:nvPr>
        </p:nvSpPr>
        <p:spPr/>
        <p:txBody>
          <a:bodyPr>
            <a:normAutofit/>
          </a:bodyPr>
          <a:lstStyle/>
          <a:p>
            <a:r>
              <a:rPr lang="en-US" dirty="0"/>
              <a:t>Finding Relationship between variables</a:t>
            </a:r>
          </a:p>
        </p:txBody>
      </p:sp>
      <p:sp>
        <p:nvSpPr>
          <p:cNvPr id="9" name="Text Placeholder 8">
            <a:extLst>
              <a:ext uri="{FF2B5EF4-FFF2-40B4-BE49-F238E27FC236}">
                <a16:creationId xmlns:a16="http://schemas.microsoft.com/office/drawing/2014/main" id="{A45D0C56-3BA5-487F-850D-EDB088C97387}"/>
              </a:ext>
            </a:extLst>
          </p:cNvPr>
          <p:cNvSpPr>
            <a:spLocks noGrp="1"/>
          </p:cNvSpPr>
          <p:nvPr>
            <p:ph type="body" sz="quarter" idx="14"/>
          </p:nvPr>
        </p:nvSpPr>
        <p:spPr/>
        <p:txBody>
          <a:bodyPr>
            <a:normAutofit/>
          </a:bodyPr>
          <a:lstStyle/>
          <a:p>
            <a:r>
              <a:rPr lang="en-US" b="1" dirty="0"/>
              <a:t>Algorithm Model</a:t>
            </a:r>
          </a:p>
        </p:txBody>
      </p:sp>
      <p:sp>
        <p:nvSpPr>
          <p:cNvPr id="10" name="Text Placeholder 9">
            <a:extLst>
              <a:ext uri="{FF2B5EF4-FFF2-40B4-BE49-F238E27FC236}">
                <a16:creationId xmlns:a16="http://schemas.microsoft.com/office/drawing/2014/main" id="{7F91FCB5-969A-4197-B988-F9A876336008}"/>
              </a:ext>
            </a:extLst>
          </p:cNvPr>
          <p:cNvSpPr>
            <a:spLocks noGrp="1"/>
          </p:cNvSpPr>
          <p:nvPr>
            <p:ph type="body" sz="quarter" idx="15"/>
          </p:nvPr>
        </p:nvSpPr>
        <p:spPr/>
        <p:txBody>
          <a:bodyPr>
            <a:normAutofit/>
          </a:bodyPr>
          <a:lstStyle/>
          <a:p>
            <a:r>
              <a:rPr lang="en-US" dirty="0"/>
              <a:t>Use information from EDA for your Model</a:t>
            </a:r>
          </a:p>
        </p:txBody>
      </p:sp>
      <p:sp>
        <p:nvSpPr>
          <p:cNvPr id="11" name="Text Placeholder 10">
            <a:extLst>
              <a:ext uri="{FF2B5EF4-FFF2-40B4-BE49-F238E27FC236}">
                <a16:creationId xmlns:a16="http://schemas.microsoft.com/office/drawing/2014/main" id="{168B0C2B-3695-4D6A-AED2-61B1E08049F0}"/>
              </a:ext>
            </a:extLst>
          </p:cNvPr>
          <p:cNvSpPr>
            <a:spLocks noGrp="1"/>
          </p:cNvSpPr>
          <p:nvPr>
            <p:ph type="body" sz="quarter" idx="16"/>
          </p:nvPr>
        </p:nvSpPr>
        <p:spPr/>
        <p:txBody>
          <a:bodyPr>
            <a:normAutofit/>
          </a:bodyPr>
          <a:lstStyle/>
          <a:p>
            <a:r>
              <a:rPr lang="en-US" b="1" dirty="0"/>
              <a:t>Data Cleaning</a:t>
            </a:r>
          </a:p>
        </p:txBody>
      </p:sp>
      <p:sp>
        <p:nvSpPr>
          <p:cNvPr id="12" name="Text Placeholder 11">
            <a:extLst>
              <a:ext uri="{FF2B5EF4-FFF2-40B4-BE49-F238E27FC236}">
                <a16:creationId xmlns:a16="http://schemas.microsoft.com/office/drawing/2014/main" id="{1B10BBD8-0C9D-4B4E-855D-EE1802746879}"/>
              </a:ext>
            </a:extLst>
          </p:cNvPr>
          <p:cNvSpPr>
            <a:spLocks noGrp="1"/>
          </p:cNvSpPr>
          <p:nvPr>
            <p:ph type="body" sz="quarter" idx="17"/>
          </p:nvPr>
        </p:nvSpPr>
        <p:spPr/>
        <p:txBody>
          <a:bodyPr>
            <a:normAutofit fontScale="70000" lnSpcReduction="20000"/>
          </a:bodyPr>
          <a:lstStyle/>
          <a:p>
            <a:r>
              <a:rPr lang="en-US" dirty="0"/>
              <a:t>Removing Redundant variables</a:t>
            </a:r>
          </a:p>
          <a:p>
            <a:r>
              <a:rPr lang="en-US" dirty="0"/>
              <a:t>Variable Selection, Data Types</a:t>
            </a:r>
          </a:p>
          <a:p>
            <a:r>
              <a:rPr lang="en-US" dirty="0"/>
              <a:t>Remove outlier</a:t>
            </a:r>
          </a:p>
        </p:txBody>
      </p:sp>
      <p:sp>
        <p:nvSpPr>
          <p:cNvPr id="13" name="Text Placeholder 12">
            <a:extLst>
              <a:ext uri="{FF2B5EF4-FFF2-40B4-BE49-F238E27FC236}">
                <a16:creationId xmlns:a16="http://schemas.microsoft.com/office/drawing/2014/main" id="{CA59AE5F-3A9D-4E5B-BE20-3802EE56C05F}"/>
              </a:ext>
            </a:extLst>
          </p:cNvPr>
          <p:cNvSpPr>
            <a:spLocks noGrp="1"/>
          </p:cNvSpPr>
          <p:nvPr>
            <p:ph type="body" sz="quarter" idx="18"/>
          </p:nvPr>
        </p:nvSpPr>
        <p:spPr/>
        <p:txBody>
          <a:bodyPr>
            <a:normAutofit/>
          </a:bodyPr>
          <a:lstStyle/>
          <a:p>
            <a:r>
              <a:rPr lang="en-US" b="1" dirty="0"/>
              <a:t>Visualization</a:t>
            </a:r>
          </a:p>
        </p:txBody>
      </p:sp>
      <p:sp>
        <p:nvSpPr>
          <p:cNvPr id="14" name="Text Placeholder 13">
            <a:extLst>
              <a:ext uri="{FF2B5EF4-FFF2-40B4-BE49-F238E27FC236}">
                <a16:creationId xmlns:a16="http://schemas.microsoft.com/office/drawing/2014/main" id="{9EFD1FD8-37C4-4591-A698-CB3B4B2DE0DD}"/>
              </a:ext>
            </a:extLst>
          </p:cNvPr>
          <p:cNvSpPr>
            <a:spLocks noGrp="1"/>
          </p:cNvSpPr>
          <p:nvPr>
            <p:ph type="body" sz="quarter" idx="19"/>
          </p:nvPr>
        </p:nvSpPr>
        <p:spPr/>
        <p:txBody>
          <a:bodyPr/>
          <a:lstStyle/>
          <a:p>
            <a:r>
              <a:rPr lang="en-US" dirty="0"/>
              <a:t>Creating Charts, Graphs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142" y="3167328"/>
            <a:ext cx="949514" cy="949514"/>
          </a:xfrm>
          <a:prstGeom prst="rect">
            <a:avLst/>
          </a:prstGeom>
        </p:spPr>
      </p:pic>
      <p:pic>
        <p:nvPicPr>
          <p:cNvPr id="26" name="Picture 25"/>
          <p:cNvPicPr>
            <a:picLocks noChangeAspect="1"/>
          </p:cNvPicPr>
          <p:nvPr/>
        </p:nvPicPr>
        <p:blipFill>
          <a:blip r:embed="rId3"/>
          <a:stretch>
            <a:fillRect/>
          </a:stretch>
        </p:blipFill>
        <p:spPr>
          <a:xfrm>
            <a:off x="3647860" y="3096887"/>
            <a:ext cx="629241" cy="820261"/>
          </a:xfrm>
          <a:prstGeom prst="rect">
            <a:avLst/>
          </a:prstGeom>
        </p:spPr>
      </p:pic>
      <p:pic>
        <p:nvPicPr>
          <p:cNvPr id="27" name="Picture 26"/>
          <p:cNvPicPr>
            <a:picLocks noChangeAspect="1"/>
          </p:cNvPicPr>
          <p:nvPr/>
        </p:nvPicPr>
        <p:blipFill>
          <a:blip r:embed="rId4"/>
          <a:stretch>
            <a:fillRect/>
          </a:stretch>
        </p:blipFill>
        <p:spPr>
          <a:xfrm>
            <a:off x="5497550" y="3189862"/>
            <a:ext cx="1018248" cy="960564"/>
          </a:xfrm>
          <a:prstGeom prst="rect">
            <a:avLst/>
          </a:prstGeom>
        </p:spPr>
      </p:pic>
      <p:pic>
        <p:nvPicPr>
          <p:cNvPr id="28" name="Picture 27"/>
          <p:cNvPicPr>
            <a:picLocks noChangeAspect="1"/>
          </p:cNvPicPr>
          <p:nvPr/>
        </p:nvPicPr>
        <p:blipFill>
          <a:blip r:embed="rId5"/>
          <a:stretch>
            <a:fillRect/>
          </a:stretch>
        </p:blipFill>
        <p:spPr>
          <a:xfrm>
            <a:off x="7639224" y="3117312"/>
            <a:ext cx="858005" cy="844440"/>
          </a:xfrm>
          <a:prstGeom prst="rect">
            <a:avLst/>
          </a:prstGeom>
        </p:spPr>
      </p:pic>
      <p:pic>
        <p:nvPicPr>
          <p:cNvPr id="29" name="Picture 28"/>
          <p:cNvPicPr>
            <a:picLocks noChangeAspect="1"/>
          </p:cNvPicPr>
          <p:nvPr/>
        </p:nvPicPr>
        <p:blipFill>
          <a:blip r:embed="rId6"/>
          <a:stretch>
            <a:fillRect/>
          </a:stretch>
        </p:blipFill>
        <p:spPr>
          <a:xfrm>
            <a:off x="9754469" y="3189862"/>
            <a:ext cx="883793" cy="887619"/>
          </a:xfrm>
          <a:prstGeom prst="rect">
            <a:avLst/>
          </a:prstGeom>
        </p:spPr>
      </p:pic>
    </p:spTree>
    <p:extLst>
      <p:ext uri="{BB962C8B-B14F-4D97-AF65-F5344CB8AC3E}">
        <p14:creationId xmlns:p14="http://schemas.microsoft.com/office/powerpoint/2010/main" val="383013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42">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000" dirty="0">
                <a:solidFill>
                  <a:srgbClr val="FFFFFF"/>
                </a:solidFill>
              </a:rPr>
              <a:t>RED LIGHT CAMERA</a:t>
            </a:r>
          </a:p>
        </p:txBody>
      </p:sp>
      <p:sp>
        <p:nvSpPr>
          <p:cNvPr id="45" name="Rectangle 44">
            <a:extLst>
              <a:ext uri="{FF2B5EF4-FFF2-40B4-BE49-F238E27FC236}">
                <a16:creationId xmlns:a16="http://schemas.microsoft.com/office/drawing/2014/main" id="{F889F729-ECF7-443A-9DF8-095722298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310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
            <a:extLst>
              <a:ext uri="{FF2B5EF4-FFF2-40B4-BE49-F238E27FC236}">
                <a16:creationId xmlns:a16="http://schemas.microsoft.com/office/drawing/2014/main" id="{5E7BD07A-4FBC-4A15-81FC-B3786178A405}"/>
              </a:ext>
            </a:extLst>
          </p:cNvPr>
          <p:cNvPicPr>
            <a:picLocks noChangeAspect="1"/>
          </p:cNvPicPr>
          <p:nvPr/>
        </p:nvPicPr>
        <p:blipFill rotWithShape="1">
          <a:blip r:embed="rId2">
            <a:extLst>
              <a:ext uri="{28A0092B-C50C-407E-A947-70E740481C1C}">
                <a14:useLocalDpi xmlns:a14="http://schemas.microsoft.com/office/drawing/2010/main" val="0"/>
              </a:ext>
            </a:extLst>
          </a:blip>
          <a:srcRect b="31723"/>
          <a:stretch/>
        </p:blipFill>
        <p:spPr>
          <a:xfrm>
            <a:off x="8333726" y="934482"/>
            <a:ext cx="3527778" cy="2029302"/>
          </a:xfrm>
          <a:prstGeom prst="rect">
            <a:avLst/>
          </a:prstGeom>
        </p:spPr>
      </p:pic>
      <p:pic>
        <p:nvPicPr>
          <p:cNvPr id="31" name="Content Placeholder 3">
            <a:extLst>
              <a:ext uri="{FF2B5EF4-FFF2-40B4-BE49-F238E27FC236}">
                <a16:creationId xmlns:a16="http://schemas.microsoft.com/office/drawing/2014/main" id="{0315ABF9-056B-48E7-B094-DED2729D9070}"/>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4332111" y="934481"/>
            <a:ext cx="3527778" cy="2029302"/>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0496" y="935311"/>
            <a:ext cx="3527778" cy="2028472"/>
          </a:xfrm>
          <a:prstGeom prst="rect">
            <a:avLst/>
          </a:prstGeom>
        </p:spPr>
      </p:pic>
      <p:sp>
        <p:nvSpPr>
          <p:cNvPr id="44" name="TextBox 43">
            <a:extLst>
              <a:ext uri="{FF2B5EF4-FFF2-40B4-BE49-F238E27FC236}">
                <a16:creationId xmlns:a16="http://schemas.microsoft.com/office/drawing/2014/main" id="{D51A0597-F6B6-4198-A97E-960CE181C4FB}"/>
              </a:ext>
            </a:extLst>
          </p:cNvPr>
          <p:cNvSpPr txBox="1"/>
          <p:nvPr/>
        </p:nvSpPr>
        <p:spPr>
          <a:xfrm>
            <a:off x="330496" y="2963783"/>
            <a:ext cx="3527778" cy="646331"/>
          </a:xfrm>
          <a:prstGeom prst="rect">
            <a:avLst/>
          </a:prstGeom>
          <a:solidFill>
            <a:schemeClr val="bg1"/>
          </a:solidFill>
        </p:spPr>
        <p:txBody>
          <a:bodyPr wrap="square">
            <a:spAutoFit/>
          </a:bodyPr>
          <a:lstStyle/>
          <a:p>
            <a:r>
              <a:rPr lang="en-CA" dirty="0"/>
              <a:t>Red Light Camera Locations</a:t>
            </a:r>
          </a:p>
          <a:p>
            <a:endParaRPr lang="en-CA" dirty="0"/>
          </a:p>
        </p:txBody>
      </p:sp>
      <p:sp>
        <p:nvSpPr>
          <p:cNvPr id="46" name="TextBox 45">
            <a:extLst>
              <a:ext uri="{FF2B5EF4-FFF2-40B4-BE49-F238E27FC236}">
                <a16:creationId xmlns:a16="http://schemas.microsoft.com/office/drawing/2014/main" id="{BE4C2A6F-F807-4AB6-904E-C703A70317C7}"/>
              </a:ext>
            </a:extLst>
          </p:cNvPr>
          <p:cNvSpPr txBox="1"/>
          <p:nvPr/>
        </p:nvSpPr>
        <p:spPr>
          <a:xfrm>
            <a:off x="4332110" y="2975461"/>
            <a:ext cx="3527777" cy="646331"/>
          </a:xfrm>
          <a:prstGeom prst="rect">
            <a:avLst/>
          </a:prstGeom>
          <a:solidFill>
            <a:schemeClr val="bg1"/>
          </a:solidFill>
        </p:spPr>
        <p:txBody>
          <a:bodyPr wrap="square">
            <a:spAutoFit/>
          </a:bodyPr>
          <a:lstStyle/>
          <a:p>
            <a:r>
              <a:rPr lang="en-CA" dirty="0"/>
              <a:t>Accidents @ Red Light Camera Locations - Low Density</a:t>
            </a:r>
          </a:p>
        </p:txBody>
      </p:sp>
      <p:sp>
        <p:nvSpPr>
          <p:cNvPr id="48" name="TextBox 47">
            <a:extLst>
              <a:ext uri="{FF2B5EF4-FFF2-40B4-BE49-F238E27FC236}">
                <a16:creationId xmlns:a16="http://schemas.microsoft.com/office/drawing/2014/main" id="{A3C4357B-704B-42DB-A2C1-8B39B720DA35}"/>
              </a:ext>
            </a:extLst>
          </p:cNvPr>
          <p:cNvSpPr txBox="1"/>
          <p:nvPr/>
        </p:nvSpPr>
        <p:spPr>
          <a:xfrm>
            <a:off x="8333723" y="2963783"/>
            <a:ext cx="3527778" cy="646331"/>
          </a:xfrm>
          <a:prstGeom prst="rect">
            <a:avLst/>
          </a:prstGeom>
          <a:solidFill>
            <a:schemeClr val="bg1"/>
          </a:solidFill>
        </p:spPr>
        <p:txBody>
          <a:bodyPr wrap="square">
            <a:spAutoFit/>
          </a:bodyPr>
          <a:lstStyle/>
          <a:p>
            <a:r>
              <a:rPr lang="en-CA" dirty="0"/>
              <a:t>Accidents @ Locations Without Red Light Camera - High Density</a:t>
            </a:r>
          </a:p>
        </p:txBody>
      </p:sp>
    </p:spTree>
    <p:extLst>
      <p:ext uri="{BB962C8B-B14F-4D97-AF65-F5344CB8AC3E}">
        <p14:creationId xmlns:p14="http://schemas.microsoft.com/office/powerpoint/2010/main" val="223791606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a:blip r:embed="rId2"/>
          <a:stretch>
            <a:fillRect/>
          </a:stretch>
        </p:blipFill>
        <p:spPr>
          <a:xfrm>
            <a:off x="5822736" y="1283971"/>
            <a:ext cx="5443803" cy="4590988"/>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a:blip r:embed="rId3"/>
          <a:stretch>
            <a:fillRect/>
          </a:stretch>
        </p:blipFill>
        <p:spPr>
          <a:xfrm>
            <a:off x="342901" y="1283971"/>
            <a:ext cx="5395301" cy="4590988"/>
          </a:xfrm>
          <a:prstGeom prst="rect">
            <a:avLst/>
          </a:prstGeom>
        </p:spPr>
      </p:pic>
      <p:sp>
        <p:nvSpPr>
          <p:cNvPr id="6" name="Title 1">
            <a:extLst>
              <a:ext uri="{FF2B5EF4-FFF2-40B4-BE49-F238E27FC236}">
                <a16:creationId xmlns:a16="http://schemas.microsoft.com/office/drawing/2014/main" id="{23D19BAC-C406-4D79-B4AF-5FDADE32BDF0}"/>
              </a:ext>
            </a:extLst>
          </p:cNvPr>
          <p:cNvSpPr txBox="1">
            <a:spLocks/>
          </p:cNvSpPr>
          <p:nvPr/>
        </p:nvSpPr>
        <p:spPr>
          <a:xfrm>
            <a:off x="342901" y="0"/>
            <a:ext cx="10923638" cy="112519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nSpc>
                <a:spcPct val="80000"/>
              </a:lnSpc>
            </a:pPr>
            <a:r>
              <a:rPr lang="en-US" sz="4000" dirty="0">
                <a:solidFill>
                  <a:schemeClr val="tx1"/>
                </a:solidFill>
              </a:rPr>
              <a:t>HEAT MAP FOR WITH &amp; WITHOUT RED LIGHT CAMERAS</a:t>
            </a:r>
          </a:p>
        </p:txBody>
      </p:sp>
    </p:spTree>
    <p:extLst>
      <p:ext uri="{BB962C8B-B14F-4D97-AF65-F5344CB8AC3E}">
        <p14:creationId xmlns:p14="http://schemas.microsoft.com/office/powerpoint/2010/main" val="252523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325" y="624110"/>
            <a:ext cx="8904286" cy="704628"/>
          </a:xfrm>
        </p:spPr>
        <p:txBody>
          <a:bodyPr>
            <a:normAutofit fontScale="90000"/>
          </a:bodyPr>
          <a:lstStyle/>
          <a:p>
            <a:pPr algn="ctr"/>
            <a:r>
              <a:rPr lang="en-CA" dirty="0"/>
              <a:t>COLLISIONS BY YEAR</a:t>
            </a:r>
          </a:p>
        </p:txBody>
      </p:sp>
      <p:sp>
        <p:nvSpPr>
          <p:cNvPr id="3" name="Text Placeholder 2"/>
          <p:cNvSpPr>
            <a:spLocks noGrp="1"/>
          </p:cNvSpPr>
          <p:nvPr>
            <p:ph type="body" idx="1"/>
          </p:nvPr>
        </p:nvSpPr>
        <p:spPr>
          <a:xfrm>
            <a:off x="2939881" y="1328738"/>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490329" y="2324670"/>
            <a:ext cx="5868025" cy="4533330"/>
          </a:xfrm>
          <a:prstGeom prst="rect">
            <a:avLst/>
          </a:prstGeom>
          <a:effectLst>
            <a:softEdge rad="0"/>
          </a:effectLst>
        </p:spPr>
      </p:pic>
      <p:sp>
        <p:nvSpPr>
          <p:cNvPr id="5" name="Text Placeholder 4"/>
          <p:cNvSpPr>
            <a:spLocks noGrp="1"/>
          </p:cNvSpPr>
          <p:nvPr>
            <p:ph type="body" sz="quarter" idx="3"/>
          </p:nvPr>
        </p:nvSpPr>
        <p:spPr>
          <a:xfrm>
            <a:off x="7336928" y="1328738"/>
            <a:ext cx="4101220"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459436" y="2324670"/>
            <a:ext cx="5652051" cy="4533330"/>
          </a:xfrm>
          <a:prstGeom prst="rect">
            <a:avLst/>
          </a:prstGeom>
        </p:spPr>
      </p:pic>
    </p:spTree>
    <p:extLst>
      <p:ext uri="{BB962C8B-B14F-4D97-AF65-F5344CB8AC3E}">
        <p14:creationId xmlns:p14="http://schemas.microsoft.com/office/powerpoint/2010/main" val="387310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624110"/>
            <a:ext cx="9866311" cy="633190"/>
          </a:xfrm>
        </p:spPr>
        <p:txBody>
          <a:bodyPr>
            <a:normAutofit fontScale="90000"/>
          </a:bodyPr>
          <a:lstStyle/>
          <a:p>
            <a:pPr algn="ctr"/>
            <a:r>
              <a:rPr lang="en-CA" sz="3200" dirty="0"/>
              <a:t>PERCENT</a:t>
            </a:r>
            <a:r>
              <a:rPr lang="en-CA" dirty="0"/>
              <a:t> OF SEVERE COLLISIONS BY YEAR</a:t>
            </a:r>
          </a:p>
        </p:txBody>
      </p:sp>
      <p:sp>
        <p:nvSpPr>
          <p:cNvPr id="3" name="Text Placeholder 2"/>
          <p:cNvSpPr>
            <a:spLocks noGrp="1"/>
          </p:cNvSpPr>
          <p:nvPr>
            <p:ph type="body" idx="1"/>
          </p:nvPr>
        </p:nvSpPr>
        <p:spPr>
          <a:xfrm>
            <a:off x="1638300" y="1325256"/>
            <a:ext cx="3992732" cy="576262"/>
          </a:xfrm>
        </p:spPr>
        <p:txBody>
          <a:bodyPr/>
          <a:lstStyle/>
          <a:p>
            <a:r>
              <a:rPr lang="en-CA" dirty="0"/>
              <a:t>Red Light Camera</a:t>
            </a:r>
          </a:p>
        </p:txBody>
      </p:sp>
      <p:sp>
        <p:nvSpPr>
          <p:cNvPr id="5" name="Text Placeholder 4"/>
          <p:cNvSpPr>
            <a:spLocks noGrp="1"/>
          </p:cNvSpPr>
          <p:nvPr>
            <p:ph type="body" sz="quarter" idx="3"/>
          </p:nvPr>
        </p:nvSpPr>
        <p:spPr>
          <a:xfrm>
            <a:off x="7505610" y="1325256"/>
            <a:ext cx="3999001" cy="576262"/>
          </a:xfrm>
        </p:spPr>
        <p:txBody>
          <a:bodyPr/>
          <a:lstStyle/>
          <a:p>
            <a:r>
              <a:rPr lang="en-CA" dirty="0"/>
              <a:t>NO Red Light Camera</a:t>
            </a:r>
          </a:p>
        </p:txBody>
      </p:sp>
      <p:pic>
        <p:nvPicPr>
          <p:cNvPr id="11" name="Content Placeholder 10"/>
          <p:cNvPicPr>
            <a:picLocks noGrp="1" noChangeAspect="1"/>
          </p:cNvPicPr>
          <p:nvPr>
            <p:ph sz="half" idx="2"/>
          </p:nvPr>
        </p:nvPicPr>
        <p:blipFill>
          <a:blip r:embed="rId2"/>
          <a:stretch>
            <a:fillRect/>
          </a:stretch>
        </p:blipFill>
        <p:spPr>
          <a:xfrm>
            <a:off x="595223" y="2173857"/>
            <a:ext cx="5296619" cy="4684143"/>
          </a:xfrm>
          <a:prstGeom prst="rect">
            <a:avLst/>
          </a:prstGeom>
        </p:spPr>
      </p:pic>
      <p:pic>
        <p:nvPicPr>
          <p:cNvPr id="13" name="Content Placeholder 12"/>
          <p:cNvPicPr>
            <a:picLocks noGrp="1" noChangeAspect="1"/>
          </p:cNvPicPr>
          <p:nvPr>
            <p:ph sz="quarter" idx="4"/>
          </p:nvPr>
        </p:nvPicPr>
        <p:blipFill>
          <a:blip r:embed="rId3"/>
          <a:stretch>
            <a:fillRect/>
          </a:stretch>
        </p:blipFill>
        <p:spPr>
          <a:xfrm>
            <a:off x="6426679" y="2173857"/>
            <a:ext cx="5765321" cy="4684143"/>
          </a:xfrm>
          <a:prstGeom prst="rect">
            <a:avLst/>
          </a:prstGeom>
        </p:spPr>
      </p:pic>
    </p:spTree>
    <p:extLst>
      <p:ext uri="{BB962C8B-B14F-4D97-AF65-F5344CB8AC3E}">
        <p14:creationId xmlns:p14="http://schemas.microsoft.com/office/powerpoint/2010/main" val="57913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030" y="624110"/>
            <a:ext cx="9796581" cy="600841"/>
          </a:xfrm>
        </p:spPr>
        <p:txBody>
          <a:bodyPr>
            <a:normAutofit fontScale="90000"/>
          </a:bodyPr>
          <a:lstStyle/>
          <a:p>
            <a:pPr algn="ctr"/>
            <a:r>
              <a:rPr lang="en-CA" dirty="0"/>
              <a:t>IMPACT TYPE BY YEAR</a:t>
            </a:r>
          </a:p>
        </p:txBody>
      </p:sp>
      <p:sp>
        <p:nvSpPr>
          <p:cNvPr id="3" name="Text Placeholder 2"/>
          <p:cNvSpPr>
            <a:spLocks noGrp="1"/>
          </p:cNvSpPr>
          <p:nvPr>
            <p:ph type="body" idx="1"/>
          </p:nvPr>
        </p:nvSpPr>
        <p:spPr>
          <a:xfrm>
            <a:off x="2076731" y="1414383"/>
            <a:ext cx="3992732" cy="576262"/>
          </a:xfrm>
        </p:spPr>
        <p:txBody>
          <a:bodyPr/>
          <a:lstStyle/>
          <a:p>
            <a:r>
              <a:rPr lang="en-CA" dirty="0"/>
              <a:t>Red Light Camera</a:t>
            </a:r>
          </a:p>
        </p:txBody>
      </p:sp>
      <p:sp>
        <p:nvSpPr>
          <p:cNvPr id="5" name="Text Placeholder 4"/>
          <p:cNvSpPr>
            <a:spLocks noGrp="1"/>
          </p:cNvSpPr>
          <p:nvPr>
            <p:ph type="body" sz="quarter" idx="3"/>
          </p:nvPr>
        </p:nvSpPr>
        <p:spPr>
          <a:xfrm>
            <a:off x="7584267" y="1438205"/>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552449" y="2286000"/>
            <a:ext cx="5772151" cy="4572000"/>
          </a:xfrm>
          <a:prstGeom prst="rect">
            <a:avLst/>
          </a:prstGeom>
          <a:noFill/>
        </p:spPr>
      </p:pic>
      <p:pic>
        <p:nvPicPr>
          <p:cNvPr id="12" name="Content Placeholder 11"/>
          <p:cNvPicPr>
            <a:picLocks noGrp="1" noChangeAspect="1"/>
          </p:cNvPicPr>
          <p:nvPr>
            <p:ph sz="quarter" idx="4"/>
          </p:nvPr>
        </p:nvPicPr>
        <p:blipFill>
          <a:blip r:embed="rId3"/>
          <a:stretch>
            <a:fillRect/>
          </a:stretch>
        </p:blipFill>
        <p:spPr>
          <a:xfrm>
            <a:off x="6810375" y="2286000"/>
            <a:ext cx="5286375" cy="4571999"/>
          </a:xfrm>
          <a:prstGeom prst="rect">
            <a:avLst/>
          </a:prstGeom>
        </p:spPr>
      </p:pic>
    </p:spTree>
    <p:extLst>
      <p:ext uri="{BB962C8B-B14F-4D97-AF65-F5344CB8AC3E}">
        <p14:creationId xmlns:p14="http://schemas.microsoft.com/office/powerpoint/2010/main" val="164571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618094"/>
          </a:xfrm>
        </p:spPr>
        <p:txBody>
          <a:bodyPr>
            <a:normAutofit fontScale="90000"/>
          </a:bodyPr>
          <a:lstStyle/>
          <a:p>
            <a:pPr algn="ctr"/>
            <a:r>
              <a:rPr lang="en-CA" dirty="0"/>
              <a:t>IMPACT TYPE BY VISIBILITY</a:t>
            </a:r>
          </a:p>
        </p:txBody>
      </p:sp>
      <p:sp>
        <p:nvSpPr>
          <p:cNvPr id="3" name="Text Placeholder 2"/>
          <p:cNvSpPr>
            <a:spLocks noGrp="1"/>
          </p:cNvSpPr>
          <p:nvPr>
            <p:ph type="body" idx="1"/>
          </p:nvPr>
        </p:nvSpPr>
        <p:spPr>
          <a:xfrm>
            <a:off x="1723049" y="1337613"/>
            <a:ext cx="3992732" cy="576262"/>
          </a:xfrm>
        </p:spPr>
        <p:txBody>
          <a:bodyPr/>
          <a:lstStyle/>
          <a:p>
            <a:r>
              <a:rPr lang="en-CA" dirty="0"/>
              <a:t>Red Light Camera</a:t>
            </a:r>
          </a:p>
        </p:txBody>
      </p:sp>
      <p:sp>
        <p:nvSpPr>
          <p:cNvPr id="5" name="Text Placeholder 4"/>
          <p:cNvSpPr>
            <a:spLocks noGrp="1"/>
          </p:cNvSpPr>
          <p:nvPr>
            <p:ph type="body" sz="quarter" idx="3"/>
          </p:nvPr>
        </p:nvSpPr>
        <p:spPr>
          <a:xfrm>
            <a:off x="7575640" y="1394655"/>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400050" y="2028824"/>
            <a:ext cx="5600700" cy="4829175"/>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705600" y="2028825"/>
            <a:ext cx="5486399" cy="4829174"/>
          </a:xfrm>
          <a:prstGeom prst="rect">
            <a:avLst/>
          </a:prstGeom>
        </p:spPr>
      </p:pic>
    </p:spTree>
    <p:extLst>
      <p:ext uri="{BB962C8B-B14F-4D97-AF65-F5344CB8AC3E}">
        <p14:creationId xmlns:p14="http://schemas.microsoft.com/office/powerpoint/2010/main" val="2868233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592215"/>
          </a:xfrm>
        </p:spPr>
        <p:txBody>
          <a:bodyPr>
            <a:normAutofit/>
          </a:bodyPr>
          <a:lstStyle/>
          <a:p>
            <a:pPr algn="ctr"/>
            <a:r>
              <a:rPr lang="en-CA" sz="3200" dirty="0"/>
              <a:t>IMPACT TYPE BY SEVERITY</a:t>
            </a:r>
          </a:p>
        </p:txBody>
      </p:sp>
      <p:sp>
        <p:nvSpPr>
          <p:cNvPr id="3" name="Text Placeholder 2"/>
          <p:cNvSpPr>
            <a:spLocks noGrp="1"/>
          </p:cNvSpPr>
          <p:nvPr>
            <p:ph type="body" idx="1"/>
          </p:nvPr>
        </p:nvSpPr>
        <p:spPr>
          <a:xfrm>
            <a:off x="1999094" y="1393213"/>
            <a:ext cx="3992732" cy="576262"/>
          </a:xfrm>
        </p:spPr>
        <p:txBody>
          <a:bodyPr/>
          <a:lstStyle/>
          <a:p>
            <a:r>
              <a:rPr lang="en-CA" dirty="0"/>
              <a:t>Red Light Camera</a:t>
            </a:r>
          </a:p>
        </p:txBody>
      </p:sp>
      <p:sp>
        <p:nvSpPr>
          <p:cNvPr id="5" name="Text Placeholder 4"/>
          <p:cNvSpPr>
            <a:spLocks noGrp="1"/>
          </p:cNvSpPr>
          <p:nvPr>
            <p:ph type="body" sz="quarter" idx="3"/>
          </p:nvPr>
        </p:nvSpPr>
        <p:spPr>
          <a:xfrm>
            <a:off x="7653278" y="1417466"/>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2"/>
          <a:stretch>
            <a:fillRect/>
          </a:stretch>
        </p:blipFill>
        <p:spPr>
          <a:xfrm>
            <a:off x="6487064" y="2261806"/>
            <a:ext cx="5451894" cy="4596194"/>
          </a:xfrm>
          <a:prstGeom prst="rect">
            <a:avLst/>
          </a:prstGeom>
        </p:spPr>
      </p:pic>
      <p:pic>
        <p:nvPicPr>
          <p:cNvPr id="10" name="Content Placeholder 9"/>
          <p:cNvPicPr>
            <a:picLocks noGrp="1" noChangeAspect="1"/>
          </p:cNvPicPr>
          <p:nvPr>
            <p:ph sz="half" idx="2"/>
          </p:nvPr>
        </p:nvPicPr>
        <p:blipFill>
          <a:blip r:embed="rId3"/>
          <a:stretch>
            <a:fillRect/>
          </a:stretch>
        </p:blipFill>
        <p:spPr>
          <a:xfrm>
            <a:off x="619125" y="2146363"/>
            <a:ext cx="5448300" cy="4711637"/>
          </a:xfrm>
          <a:prstGeom prst="rect">
            <a:avLst/>
          </a:prstGeom>
        </p:spPr>
      </p:pic>
    </p:spTree>
    <p:extLst>
      <p:ext uri="{BB962C8B-B14F-4D97-AF65-F5344CB8AC3E}">
        <p14:creationId xmlns:p14="http://schemas.microsoft.com/office/powerpoint/2010/main" val="2958294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680" y="624110"/>
            <a:ext cx="9649932" cy="652599"/>
          </a:xfrm>
        </p:spPr>
        <p:txBody>
          <a:bodyPr>
            <a:normAutofit fontScale="90000"/>
          </a:bodyPr>
          <a:lstStyle/>
          <a:p>
            <a:pPr algn="ctr"/>
            <a:r>
              <a:rPr lang="en-CA" dirty="0"/>
              <a:t>COLLISIONS BY DAY OF WEEK</a:t>
            </a:r>
          </a:p>
        </p:txBody>
      </p:sp>
      <p:sp>
        <p:nvSpPr>
          <p:cNvPr id="3" name="Text Placeholder 2"/>
          <p:cNvSpPr>
            <a:spLocks noGrp="1"/>
          </p:cNvSpPr>
          <p:nvPr>
            <p:ph type="body" idx="1"/>
          </p:nvPr>
        </p:nvSpPr>
        <p:spPr>
          <a:xfrm>
            <a:off x="1645410" y="1393213"/>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854015" y="2457576"/>
            <a:ext cx="5134795" cy="4400424"/>
          </a:xfrm>
          <a:prstGeom prst="rect">
            <a:avLst/>
          </a:prstGeom>
        </p:spPr>
      </p:pic>
      <p:sp>
        <p:nvSpPr>
          <p:cNvPr id="5" name="Text Placeholder 4"/>
          <p:cNvSpPr>
            <a:spLocks noGrp="1"/>
          </p:cNvSpPr>
          <p:nvPr>
            <p:ph type="body" sz="quarter" idx="3"/>
          </p:nvPr>
        </p:nvSpPr>
        <p:spPr>
          <a:xfrm>
            <a:off x="7337380" y="1393213"/>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426679" y="2457576"/>
            <a:ext cx="5633049" cy="4400424"/>
          </a:xfrm>
          <a:prstGeom prst="rect">
            <a:avLst/>
          </a:prstGeom>
        </p:spPr>
      </p:pic>
    </p:spTree>
    <p:extLst>
      <p:ext uri="{BB962C8B-B14F-4D97-AF65-F5344CB8AC3E}">
        <p14:creationId xmlns:p14="http://schemas.microsoft.com/office/powerpoint/2010/main" val="26904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66462" y="3266927"/>
            <a:ext cx="8132920" cy="364710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14389" y="766583"/>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646" y="624110"/>
            <a:ext cx="9856966" cy="1280890"/>
          </a:xfrm>
        </p:spPr>
        <p:txBody>
          <a:bodyPr>
            <a:normAutofit/>
          </a:bodyPr>
          <a:lstStyle/>
          <a:p>
            <a:pPr algn="ctr"/>
            <a:r>
              <a:rPr lang="en-CA" sz="2800" dirty="0"/>
              <a:t>Heat Map Total Accidents by Week of Each Month</a:t>
            </a:r>
            <a:br>
              <a:rPr lang="en-CA" sz="2800" dirty="0"/>
            </a:br>
            <a:r>
              <a:rPr lang="en-CA" sz="2800" dirty="0"/>
              <a:t>2006-2020</a:t>
            </a:r>
          </a:p>
        </p:txBody>
      </p:sp>
      <p:sp>
        <p:nvSpPr>
          <p:cNvPr id="3" name="Text Placeholder 2"/>
          <p:cNvSpPr>
            <a:spLocks noGrp="1"/>
          </p:cNvSpPr>
          <p:nvPr>
            <p:ph type="body" idx="1"/>
          </p:nvPr>
        </p:nvSpPr>
        <p:spPr>
          <a:xfrm>
            <a:off x="1647645" y="1616869"/>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867979" y="2325238"/>
            <a:ext cx="5092874" cy="4532762"/>
          </a:xfrm>
          <a:prstGeom prst="rect">
            <a:avLst/>
          </a:prstGeom>
        </p:spPr>
      </p:pic>
      <p:sp>
        <p:nvSpPr>
          <p:cNvPr id="5" name="Text Placeholder 4"/>
          <p:cNvSpPr>
            <a:spLocks noGrp="1"/>
          </p:cNvSpPr>
          <p:nvPr>
            <p:ph type="body" sz="quarter" idx="3"/>
          </p:nvPr>
        </p:nvSpPr>
        <p:spPr>
          <a:xfrm>
            <a:off x="7411917" y="1616869"/>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576129" y="2325238"/>
            <a:ext cx="5469147" cy="4532762"/>
          </a:xfrm>
          <a:prstGeom prst="rect">
            <a:avLst/>
          </a:prstGeom>
        </p:spPr>
      </p:pic>
    </p:spTree>
    <p:extLst>
      <p:ext uri="{BB962C8B-B14F-4D97-AF65-F5344CB8AC3E}">
        <p14:creationId xmlns:p14="http://schemas.microsoft.com/office/powerpoint/2010/main" val="85452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404" y="624110"/>
            <a:ext cx="9805207" cy="600841"/>
          </a:xfrm>
        </p:spPr>
        <p:txBody>
          <a:bodyPr>
            <a:normAutofit/>
          </a:bodyPr>
          <a:lstStyle/>
          <a:p>
            <a:pPr algn="ctr"/>
            <a:r>
              <a:rPr lang="en-CA" sz="3200" dirty="0"/>
              <a:t>COLLISION BY DAY OF WEEK AND TIME OF DAY</a:t>
            </a:r>
          </a:p>
        </p:txBody>
      </p:sp>
      <p:sp>
        <p:nvSpPr>
          <p:cNvPr id="3" name="Text Placeholder 2"/>
          <p:cNvSpPr>
            <a:spLocks noGrp="1"/>
          </p:cNvSpPr>
          <p:nvPr>
            <p:ph type="body" idx="1"/>
          </p:nvPr>
        </p:nvSpPr>
        <p:spPr>
          <a:xfrm>
            <a:off x="1699404" y="1443119"/>
            <a:ext cx="3992732" cy="576262"/>
          </a:xfrm>
        </p:spPr>
        <p:txBody>
          <a:bodyPr/>
          <a:lstStyle/>
          <a:p>
            <a:r>
              <a:rPr lang="en-CA" dirty="0"/>
              <a:t>Red Light Camera</a:t>
            </a:r>
          </a:p>
        </p:txBody>
      </p:sp>
      <p:sp>
        <p:nvSpPr>
          <p:cNvPr id="5" name="Text Placeholder 4"/>
          <p:cNvSpPr>
            <a:spLocks noGrp="1"/>
          </p:cNvSpPr>
          <p:nvPr>
            <p:ph type="body" sz="quarter" idx="3"/>
          </p:nvPr>
        </p:nvSpPr>
        <p:spPr>
          <a:xfrm>
            <a:off x="7567014" y="1443119"/>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569343" y="2237549"/>
            <a:ext cx="5365631" cy="4620451"/>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83548" y="2237549"/>
            <a:ext cx="5469146" cy="4620451"/>
          </a:xfrm>
          <a:prstGeom prst="rect">
            <a:avLst/>
          </a:prstGeom>
        </p:spPr>
      </p:pic>
    </p:spTree>
    <p:extLst>
      <p:ext uri="{BB962C8B-B14F-4D97-AF65-F5344CB8AC3E}">
        <p14:creationId xmlns:p14="http://schemas.microsoft.com/office/powerpoint/2010/main" val="2855817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6" y="624110"/>
            <a:ext cx="10455214" cy="687105"/>
          </a:xfrm>
        </p:spPr>
        <p:txBody>
          <a:bodyPr>
            <a:normAutofit/>
          </a:bodyPr>
          <a:lstStyle/>
          <a:p>
            <a:r>
              <a:rPr lang="en-CA" sz="3200" dirty="0"/>
              <a:t>FATAL COLLISIONS BY DAY OF WEEK &amp; TIME OF DAY</a:t>
            </a:r>
          </a:p>
        </p:txBody>
      </p:sp>
      <p:sp>
        <p:nvSpPr>
          <p:cNvPr id="3" name="Text Placeholder 2"/>
          <p:cNvSpPr>
            <a:spLocks noGrp="1"/>
          </p:cNvSpPr>
          <p:nvPr>
            <p:ph type="body" idx="1"/>
          </p:nvPr>
        </p:nvSpPr>
        <p:spPr>
          <a:xfrm>
            <a:off x="1826565" y="1354866"/>
            <a:ext cx="3992732" cy="576262"/>
          </a:xfrm>
        </p:spPr>
        <p:txBody>
          <a:bodyPr/>
          <a:lstStyle/>
          <a:p>
            <a:r>
              <a:rPr lang="en-CA" dirty="0"/>
              <a:t>Red Light Camera</a:t>
            </a:r>
          </a:p>
        </p:txBody>
      </p:sp>
      <p:sp>
        <p:nvSpPr>
          <p:cNvPr id="5" name="Text Placeholder 4"/>
          <p:cNvSpPr>
            <a:spLocks noGrp="1"/>
          </p:cNvSpPr>
          <p:nvPr>
            <p:ph type="body" sz="quarter" idx="3"/>
          </p:nvPr>
        </p:nvSpPr>
        <p:spPr>
          <a:xfrm>
            <a:off x="7507199" y="1496279"/>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405442" y="2257606"/>
            <a:ext cx="5413855" cy="4600394"/>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31789" y="2257605"/>
            <a:ext cx="5546785" cy="4600395"/>
          </a:xfrm>
          <a:prstGeom prst="rect">
            <a:avLst/>
          </a:prstGeom>
        </p:spPr>
      </p:pic>
    </p:spTree>
    <p:extLst>
      <p:ext uri="{BB962C8B-B14F-4D97-AF65-F5344CB8AC3E}">
        <p14:creationId xmlns:p14="http://schemas.microsoft.com/office/powerpoint/2010/main" val="2041889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kern="1200" dirty="0"/>
              <a:t>Data cleaning &amp; </a:t>
            </a:r>
          </a:p>
          <a:p>
            <a:pPr algn="ctr"/>
            <a:r>
              <a:rPr lang="en-CA" sz="2000" kern="1200" dirty="0"/>
              <a:t>exploratory analysis</a:t>
            </a:r>
            <a:endParaRPr lang="en-CA" sz="2000"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Machine learning models</a:t>
            </a:r>
            <a:endParaRPr lang="en-US" sz="2000"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Dashboard</a:t>
            </a:r>
            <a:endParaRPr lang="en-US" sz="2000"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
        <p:nvSpPr>
          <p:cNvPr id="50" name="TextBox 49">
            <a:extLst>
              <a:ext uri="{FF2B5EF4-FFF2-40B4-BE49-F238E27FC236}">
                <a16:creationId xmlns:a16="http://schemas.microsoft.com/office/drawing/2014/main" id="{B922FA64-EBC4-4691-9388-9B80B3EBD718}"/>
              </a:ext>
            </a:extLst>
          </p:cNvPr>
          <p:cNvSpPr txBox="1"/>
          <p:nvPr/>
        </p:nvSpPr>
        <p:spPr>
          <a:xfrm>
            <a:off x="7835656" y="15246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9091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vert="horz" lIns="91440" tIns="45720" rIns="91440" bIns="45720" rtlCol="0" anchor="b">
            <a:normAutofit/>
          </a:bodyPr>
          <a:lstStyle/>
          <a:p>
            <a:r>
              <a:rPr lang="en-US" sz="4000">
                <a:solidFill>
                  <a:srgbClr val="FFFFFF"/>
                </a:solidFill>
              </a:rPr>
              <a:t>DASHBOARD</a:t>
            </a:r>
          </a:p>
        </p:txBody>
      </p:sp>
      <p:pic>
        <p:nvPicPr>
          <p:cNvPr id="1026" name="Picture 2" descr="Graphical user interface, chart&#10;&#10;Description automatically generated">
            <a:extLst>
              <a:ext uri="{FF2B5EF4-FFF2-40B4-BE49-F238E27FC236}">
                <a16:creationId xmlns:a16="http://schemas.microsoft.com/office/drawing/2014/main" id="{12D6324B-6033-48A8-99B0-2D0F58225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478"/>
          <a:stretch/>
        </p:blipFill>
        <p:spPr bwMode="auto">
          <a:xfrm>
            <a:off x="633999" y="640080"/>
            <a:ext cx="6278529" cy="55881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247360" y="2419773"/>
            <a:ext cx="3442834" cy="3358092"/>
          </a:xfrm>
        </p:spPr>
        <p:txBody>
          <a:bodyPr vert="horz" lIns="91440" tIns="45720" rIns="91440" bIns="45720" rtlCol="0">
            <a:normAutofit/>
          </a:bodyPr>
          <a:lstStyle/>
          <a:p>
            <a:pPr marL="0" indent="0">
              <a:buNone/>
            </a:pPr>
            <a:r>
              <a:rPr lang="en-US" sz="1800" dirty="0">
                <a:latin typeface="+mj-lt"/>
                <a:hlinkClick r:id="rId3">
                  <a:extLst>
                    <a:ext uri="{A12FA001-AC4F-418D-AE19-62706E023703}">
                      <ahyp:hlinkClr xmlns:ahyp="http://schemas.microsoft.com/office/drawing/2018/hyperlinkcolor" val="tx"/>
                    </a:ext>
                  </a:extLst>
                </a:hlinkClick>
              </a:rPr>
              <a:t>Access Dashboard HERE</a:t>
            </a:r>
            <a:endParaRPr lang="en-US" sz="1800" dirty="0">
              <a:latin typeface="+mj-lt"/>
            </a:endParaRPr>
          </a:p>
        </p:txBody>
      </p:sp>
      <p:sp>
        <p:nvSpPr>
          <p:cNvPr id="7" name="TextBox 6">
            <a:extLst>
              <a:ext uri="{FF2B5EF4-FFF2-40B4-BE49-F238E27FC236}">
                <a16:creationId xmlns:a16="http://schemas.microsoft.com/office/drawing/2014/main" id="{20B5817D-BA87-4C00-B6AD-005095BF90B2}"/>
              </a:ext>
            </a:extLst>
          </p:cNvPr>
          <p:cNvSpPr txBox="1"/>
          <p:nvPr/>
        </p:nvSpPr>
        <p:spPr>
          <a:xfrm>
            <a:off x="7666349" y="4720174"/>
            <a:ext cx="6094428" cy="646331"/>
          </a:xfrm>
          <a:prstGeom prst="rect">
            <a:avLst/>
          </a:prstGeom>
          <a:noFill/>
        </p:spPr>
        <p:txBody>
          <a:bodyPr wrap="square">
            <a:spAutoFit/>
          </a:bodyPr>
          <a:lstStyle/>
          <a:p>
            <a:r>
              <a:rPr lang="en-CA" b="0" i="0" u="sng" dirty="0">
                <a:effectLst/>
                <a:latin typeface="Slack-Lato"/>
                <a:hlinkClick r:id="rId4"/>
              </a:rPr>
              <a:t>https://public.tableau.com/app/profile/richelle.qin/viz/CrashDetective-TorontoViz/Summary</a:t>
            </a:r>
            <a:endParaRPr lang="en-CA" dirty="0"/>
          </a:p>
        </p:txBody>
      </p:sp>
    </p:spTree>
    <p:extLst>
      <p:ext uri="{BB962C8B-B14F-4D97-AF65-F5344CB8AC3E}">
        <p14:creationId xmlns:p14="http://schemas.microsoft.com/office/powerpoint/2010/main" val="3080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solidFill>
                  <a:srgbClr val="46B3BA"/>
                </a:solidFill>
              </a:rPr>
              <a:t>Machine Learning</a:t>
            </a:r>
            <a:endParaRPr lang="en-CA" dirty="0">
              <a:solidFill>
                <a:srgbClr val="46B3BA"/>
              </a:solidFill>
            </a:endParaRPr>
          </a:p>
        </p:txBody>
      </p:sp>
      <p:sp>
        <p:nvSpPr>
          <p:cNvPr id="3" name="Content Placeholder 2"/>
          <p:cNvSpPr>
            <a:spLocks noGrp="1"/>
          </p:cNvSpPr>
          <p:nvPr>
            <p:ph type="body" idx="1"/>
          </p:nvPr>
        </p:nvSpPr>
        <p:spPr/>
        <p:txBody>
          <a:bodyPr>
            <a:normAutofit lnSpcReduction="10000"/>
          </a:bodyPr>
          <a:lstStyle/>
          <a:p>
            <a:r>
              <a:rPr lang="en-US">
                <a:solidFill>
                  <a:schemeClr val="bg1">
                    <a:lumMod val="50000"/>
                  </a:schemeClr>
                </a:solidFill>
              </a:rPr>
              <a:t>In our machine leaning approach, we will be using</a:t>
            </a:r>
          </a:p>
          <a:p>
            <a:pPr marL="0" indent="0">
              <a:buNone/>
            </a:pPr>
            <a:r>
              <a:rPr lang="en-US">
                <a:solidFill>
                  <a:schemeClr val="bg1">
                    <a:lumMod val="50000"/>
                  </a:schemeClr>
                </a:solidFill>
              </a:rPr>
              <a:t>Classification models </a:t>
            </a:r>
          </a:p>
          <a:p>
            <a:pPr marL="0" indent="0">
              <a:buNone/>
            </a:pPr>
            <a:r>
              <a:rPr lang="en-US">
                <a:solidFill>
                  <a:schemeClr val="bg1">
                    <a:lumMod val="50000"/>
                  </a:schemeClr>
                </a:solidFill>
              </a:rPr>
              <a:t>Random Forest and Gradient Boosting.</a:t>
            </a:r>
            <a:endParaRPr lang="en-CA" dirty="0">
              <a:solidFill>
                <a:schemeClr val="bg1">
                  <a:lumMod val="50000"/>
                </a:schemeClr>
              </a:solidFill>
            </a:endParaRPr>
          </a:p>
        </p:txBody>
      </p:sp>
    </p:spTree>
    <p:extLst>
      <p:ext uri="{BB962C8B-B14F-4D97-AF65-F5344CB8AC3E}">
        <p14:creationId xmlns:p14="http://schemas.microsoft.com/office/powerpoint/2010/main" val="147549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rgbClr val="F9665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1" name="TextBox 30">
            <a:extLst>
              <a:ext uri="{FF2B5EF4-FFF2-40B4-BE49-F238E27FC236}">
                <a16:creationId xmlns:a16="http://schemas.microsoft.com/office/drawing/2014/main" id="{D4175CDA-018E-43E4-8F8B-8B76BEA2AE2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692595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2807BA2F-D063-4CA0-B733-2BF557B8276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308374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
        <p:nvSpPr>
          <p:cNvPr id="34" name="TextBox 33">
            <a:extLst>
              <a:ext uri="{FF2B5EF4-FFF2-40B4-BE49-F238E27FC236}">
                <a16:creationId xmlns:a16="http://schemas.microsoft.com/office/drawing/2014/main" id="{AE54D320-1D94-4CD2-82A7-071034DD4DE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26782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2313" y="1491667"/>
            <a:ext cx="1853723" cy="1646191"/>
            <a:chOff x="7069850" y="1492528"/>
            <a:chExt cx="185372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
        <p:nvSpPr>
          <p:cNvPr id="53" name="TextBox 52">
            <a:extLst>
              <a:ext uri="{FF2B5EF4-FFF2-40B4-BE49-F238E27FC236}">
                <a16:creationId xmlns:a16="http://schemas.microsoft.com/office/drawing/2014/main" id="{9D019262-8484-4154-8F58-0E3245E20B56}"/>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775752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
        <p:nvSpPr>
          <p:cNvPr id="34" name="TextBox 33">
            <a:extLst>
              <a:ext uri="{FF2B5EF4-FFF2-40B4-BE49-F238E27FC236}">
                <a16:creationId xmlns:a16="http://schemas.microsoft.com/office/drawing/2014/main" id="{7A8639DD-CE29-423F-B0FD-F94229C7699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2828750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59836" y="4908749"/>
            <a:ext cx="2309474" cy="461665"/>
          </a:xfrm>
          <a:prstGeom prst="rect">
            <a:avLst/>
          </a:prstGeom>
          <a:solidFill>
            <a:srgbClr val="F9665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59838" y="2350169"/>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37060" y="4068734"/>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33903" y="1510153"/>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59469" y="1510153"/>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59469" y="4068734"/>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29752" y="2994874"/>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24440" y="5515627"/>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2</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9665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2">
            <a:extLst>
              <a:ext uri="{FF2B5EF4-FFF2-40B4-BE49-F238E27FC236}">
                <a16:creationId xmlns:a16="http://schemas.microsoft.com/office/drawing/2014/main" id="{F4AA0C77-4ECE-4BEE-B093-4D8E915D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770467"/>
            <a:ext cx="4205568" cy="3352800"/>
          </a:xfrm>
        </p:spPr>
        <p:txBody>
          <a:bodyPr vert="horz" lIns="91440" tIns="45720" rIns="91440" bIns="45720" rtlCol="0" anchor="b">
            <a:normAutofit/>
          </a:bodyPr>
          <a:lstStyle/>
          <a:p>
            <a:pPr>
              <a:lnSpc>
                <a:spcPct val="80000"/>
              </a:lnSpc>
            </a:pPr>
            <a:r>
              <a:rPr lang="en-US" sz="7200">
                <a:solidFill>
                  <a:srgbClr val="FFFFFF"/>
                </a:solidFill>
              </a:rPr>
              <a:t>Outcomes</a:t>
            </a:r>
            <a:br>
              <a:rPr lang="en-US" sz="7200">
                <a:solidFill>
                  <a:srgbClr val="FFFFFF"/>
                </a:solidFill>
              </a:rPr>
            </a:br>
            <a:br>
              <a:rPr lang="en-US" sz="7200">
                <a:solidFill>
                  <a:srgbClr val="FFFFFF"/>
                </a:solidFill>
              </a:rPr>
            </a:br>
            <a:endParaRPr lang="en-US" sz="7200">
              <a:solidFill>
                <a:srgbClr val="FFFFFF"/>
              </a:solidFill>
            </a:endParaRPr>
          </a:p>
        </p:txBody>
      </p:sp>
      <p:sp>
        <p:nvSpPr>
          <p:cNvPr id="19" name="Rectangle 14">
            <a:extLst>
              <a:ext uri="{FF2B5EF4-FFF2-40B4-BE49-F238E27FC236}">
                <a16:creationId xmlns:a16="http://schemas.microsoft.com/office/drawing/2014/main" id="{F5586C31-848B-4D51-83B1-B9FD594E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15858612"/>
              </p:ext>
            </p:extLst>
          </p:nvPr>
        </p:nvGraphicFramePr>
        <p:xfrm>
          <a:off x="6096000" y="904228"/>
          <a:ext cx="5452537" cy="4697227"/>
        </p:xfrm>
        <a:graphic>
          <a:graphicData uri="http://schemas.openxmlformats.org/drawingml/2006/table">
            <a:tbl>
              <a:tblPr firstRow="1" bandRow="1">
                <a:noFill/>
                <a:tableStyleId>{5C22544A-7EE6-4342-B048-85BDC9FD1C3A}</a:tableStyleId>
              </a:tblPr>
              <a:tblGrid>
                <a:gridCol w="2782310">
                  <a:extLst>
                    <a:ext uri="{9D8B030D-6E8A-4147-A177-3AD203B41FA5}">
                      <a16:colId xmlns:a16="http://schemas.microsoft.com/office/drawing/2014/main" val="20000"/>
                    </a:ext>
                  </a:extLst>
                </a:gridCol>
                <a:gridCol w="2670227">
                  <a:extLst>
                    <a:ext uri="{9D8B030D-6E8A-4147-A177-3AD203B41FA5}">
                      <a16:colId xmlns:a16="http://schemas.microsoft.com/office/drawing/2014/main" val="20001"/>
                    </a:ext>
                  </a:extLst>
                </a:gridCol>
              </a:tblGrid>
              <a:tr h="584953">
                <a:tc>
                  <a:txBody>
                    <a:bodyPr/>
                    <a:lstStyle/>
                    <a:p>
                      <a:r>
                        <a:rPr lang="en-CA" sz="2600" b="1" cap="none" spc="30">
                          <a:solidFill>
                            <a:schemeClr val="tx1"/>
                          </a:solidFill>
                        </a:rPr>
                        <a:t>Expectation</a:t>
                      </a:r>
                    </a:p>
                  </a:txBody>
                  <a:tcPr marL="0" marR="14881" marT="74408" marB="7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b="1" cap="none" spc="30">
                          <a:solidFill>
                            <a:schemeClr val="tx1"/>
                          </a:solidFill>
                        </a:rPr>
                        <a:t>Reality</a:t>
                      </a:r>
                    </a:p>
                  </a:txBody>
                  <a:tcPr marL="0" marR="14881" marT="74408" marB="7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85805">
                <a:tc>
                  <a:txBody>
                    <a:bodyPr/>
                    <a:lstStyle/>
                    <a:p>
                      <a:r>
                        <a:rPr lang="en-US" sz="1300" cap="none" spc="0">
                          <a:solidFill>
                            <a:schemeClr val="tx1"/>
                          </a:solidFill>
                        </a:rPr>
                        <a:t>Weather would have an impact on the number of collisions and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Most accidents occurred in the weather was clear and the roads dry</a:t>
                      </a:r>
                      <a:endParaRPr lang="en-CA" sz="1300" cap="none" spc="0">
                        <a:solidFill>
                          <a:schemeClr val="tx1"/>
                        </a:solidFill>
                      </a:endParaRP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5805">
                <a:tc>
                  <a:txBody>
                    <a:bodyPr/>
                    <a:lstStyle/>
                    <a:p>
                      <a:pPr marL="0" indent="0">
                        <a:buFontTx/>
                        <a:buNone/>
                      </a:pPr>
                      <a:r>
                        <a:rPr lang="en-US" sz="1300" cap="none" spc="0">
                          <a:solidFill>
                            <a:schemeClr val="tx1"/>
                          </a:solidFill>
                        </a:rPr>
                        <a:t>Alcohol and running red lights would be the highest factors leading to accidents and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There were very low/high correlations among  these features and accident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1780364"/>
                  </a:ext>
                </a:extLst>
              </a:tr>
              <a:tr h="584953">
                <a:tc>
                  <a:txBody>
                    <a:bodyPr/>
                    <a:lstStyle/>
                    <a:p>
                      <a:pPr marL="0" indent="0">
                        <a:buFontTx/>
                        <a:buNone/>
                      </a:pPr>
                      <a:r>
                        <a:rPr lang="en-US" sz="1300" cap="none" spc="0">
                          <a:solidFill>
                            <a:schemeClr val="tx1"/>
                          </a:solidFill>
                        </a:rPr>
                        <a:t>Accidents are more likely to occur at night</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Accidents are more likely during rush hour 7-9am &amp; 3-6pm</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734658"/>
                  </a:ext>
                </a:extLst>
              </a:tr>
              <a:tr h="584953">
                <a:tc>
                  <a:txBody>
                    <a:bodyPr/>
                    <a:lstStyle/>
                    <a:p>
                      <a:pPr marL="0" indent="0">
                        <a:buFontTx/>
                        <a:buNone/>
                      </a:pPr>
                      <a:r>
                        <a:rPr lang="en-US" sz="1300" cap="none" spc="0">
                          <a:solidFill>
                            <a:schemeClr val="tx1"/>
                          </a:solidFill>
                        </a:rPr>
                        <a:t>Red light cameras reduce accidents</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Analysis shows this is true</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621003"/>
                  </a:ext>
                </a:extLst>
              </a:tr>
              <a:tr h="584953">
                <a:tc>
                  <a:txBody>
                    <a:bodyPr/>
                    <a:lstStyle/>
                    <a:p>
                      <a:pPr marL="0" indent="0">
                        <a:buFontTx/>
                        <a:buNone/>
                      </a:pPr>
                      <a:r>
                        <a:rPr lang="en-US" sz="1300" cap="none" spc="0">
                          <a:solidFill>
                            <a:schemeClr val="tx1"/>
                          </a:solidFill>
                        </a:rPr>
                        <a:t>Road class has no impact</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Results show that Major Arterial roads have the most accidents</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8165066"/>
                  </a:ext>
                </a:extLst>
              </a:tr>
              <a:tr h="785805">
                <a:tc>
                  <a:txBody>
                    <a:bodyPr/>
                    <a:lstStyle/>
                    <a:p>
                      <a:pPr marL="0" indent="0">
                        <a:buFontTx/>
                        <a:buNone/>
                      </a:pPr>
                      <a:r>
                        <a:rPr lang="en-US" sz="1300" cap="none" spc="0">
                          <a:solidFill>
                            <a:schemeClr val="tx1"/>
                          </a:solidFill>
                        </a:rPr>
                        <a:t>Drivers or passengers are more likely to be injured</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Discovered Pedestrians are the most likely to be injured or killed of all involved</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317993"/>
                  </a:ext>
                </a:extLst>
              </a:tr>
            </a:tbl>
          </a:graphicData>
        </a:graphic>
      </p:graphicFrame>
    </p:spTree>
    <p:extLst>
      <p:ext uri="{BB962C8B-B14F-4D97-AF65-F5344CB8AC3E}">
        <p14:creationId xmlns:p14="http://schemas.microsoft.com/office/powerpoint/2010/main" val="40047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dirty="0"/>
              <a:t>FUTURE ENHANCEMENTS</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US" sz="1800" dirty="0"/>
              <a:t>Traffic volumes</a:t>
            </a:r>
          </a:p>
          <a:p>
            <a:r>
              <a:rPr lang="en-US" sz="1800" dirty="0"/>
              <a:t>Distracted driving data was not present</a:t>
            </a:r>
          </a:p>
          <a:p>
            <a:r>
              <a:rPr lang="en-US" sz="1800" dirty="0"/>
              <a:t>Speed limit data</a:t>
            </a:r>
          </a:p>
          <a:p>
            <a:r>
              <a:rPr lang="en-US" sz="1800" dirty="0"/>
              <a:t>The current analysis is based on a subset of all traffic data however the all traffic accident data did not contain as much detail as the Killed &amp; Seriously injured file.  </a:t>
            </a:r>
            <a:endParaRPr lang="en-CA" sz="1800" dirty="0"/>
          </a:p>
        </p:txBody>
      </p:sp>
    </p:spTree>
    <p:extLst>
      <p:ext uri="{BB962C8B-B14F-4D97-AF65-F5344CB8AC3E}">
        <p14:creationId xmlns:p14="http://schemas.microsoft.com/office/powerpoint/2010/main" val="2042467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solidFill>
              <a:srgbClr val="394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8736" r="18064"/>
          <a:stretch/>
        </p:blipFill>
        <p:spPr>
          <a:xfrm>
            <a:off x="633999" y="640080"/>
            <a:ext cx="6278529" cy="5588101"/>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25681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9349" r="18676"/>
          <a:stretch/>
        </p:blipFill>
        <p:spPr>
          <a:xfrm>
            <a:off x="20" y="10"/>
            <a:ext cx="7555971" cy="6857990"/>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1200092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2495</TotalTime>
  <Words>2025</Words>
  <Application>Microsoft Office PowerPoint</Application>
  <PresentationFormat>Widescreen</PresentationFormat>
  <Paragraphs>313</Paragraphs>
  <Slides>35</Slides>
  <Notes>8</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HYPOTHESIS</vt:lpstr>
      <vt:lpstr>HYPOTHESIS</vt:lpstr>
      <vt:lpstr>DATA SET</vt:lpstr>
      <vt:lpstr>EXPLORATORY DATA ANALYSIS</vt:lpstr>
      <vt:lpstr>EXPLORATORY DATA ANALYSIS</vt:lpstr>
      <vt:lpstr>RED LIGHT CAMERA</vt:lpstr>
      <vt:lpstr>PowerPoint Presentation</vt:lpstr>
      <vt:lpstr>COLLISIONS BY YEAR</vt:lpstr>
      <vt:lpstr>PERCENT OF SEVERE COLLISIONS BY YEAR</vt:lpstr>
      <vt:lpstr>IMPACT TYPE BY YEAR</vt:lpstr>
      <vt:lpstr>IMPACT TYPE BY VISIBILITY</vt:lpstr>
      <vt:lpstr>IMPACT TYPE BY SEVERITY</vt:lpstr>
      <vt:lpstr>COLLISIONS BY DAY OF WEEK</vt:lpstr>
      <vt:lpstr>Heat Map Total Accidents by Week of Each Month 2006-2020</vt:lpstr>
      <vt:lpstr>COLLISION BY DAY OF WEEK AND TIME OF DAY</vt:lpstr>
      <vt:lpstr>FATAL COLLISIONS BY DAY OF WEEK &amp; TIME OF DAY</vt:lpstr>
      <vt:lpstr>TECHNOLOGIES USED</vt:lpstr>
      <vt:lpstr>DASHBOARD</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42</cp:revision>
  <dcterms:created xsi:type="dcterms:W3CDTF">2022-06-04T11:18:31Z</dcterms:created>
  <dcterms:modified xsi:type="dcterms:W3CDTF">2022-06-08T02:29:56Z</dcterms:modified>
</cp:coreProperties>
</file>